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3177D0-5267-4120-BA55-CF6BD0BEC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0A3BC2-9312-4627-B7CC-8967F2477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07BC75-4CC2-4AE9-B647-5A91CC241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91F17D-4663-4E9D-8189-79C1EE55D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A364FC-1B64-473A-B2B3-AF192550D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02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D8CD98-3441-476B-8CE0-5831A6508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C71A3CB-6E36-4842-A42A-4005D4B8D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2A2D1E-6E82-4387-B563-D60DC9ED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92565D-D78A-4031-B2F7-8A00D37F7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572D61-3D68-4C9A-86B8-AFC2362B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15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208301C-E03C-4869-96CD-32AA6643D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6EF4EC-B6C1-4DCB-B1EA-B1E102A59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3F4AA0-8F14-4FD7-833E-A8E99BDCA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5C84D8-623C-451F-9BD7-E9A0B998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FF294A-F263-4DA8-9D15-E27505203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63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C3135-2D07-4745-9F6E-ACD17A16B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0942A2-3C28-4D71-96C6-1FB18BBFD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1200C4-6BED-4F81-B3BF-89E502F2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72ABD1-93E8-4E1F-AFD2-59F22BCD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636ED5-F9C7-4369-B9B1-6FFDA1C71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43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C2A0B8-5F70-43C1-818E-920810E3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6149E1-CC1A-49FB-B113-4503FB1AF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C40F3A-09F5-4B3E-92B7-996446F46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DE17BF-0F5F-4D0F-BA81-DA0E5EA89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41E8A5-CE4E-4878-9D97-DE4BB155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30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7EF0F8-D455-450D-9FF1-18F3562C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849BF2-54FE-40A3-80F9-75CA11D9B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A02A22C-CBFE-4084-918F-E99D76405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BFDDF6-060E-4AA7-95F1-BEFD35026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4142C3-0A25-448D-A9C5-2EA5BF1B9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45D0B7-199C-4F10-B8C9-AAE06E54A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8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30866-09B1-4309-913B-7557F879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4A632D-BDA3-401A-A821-D29E77FA3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634269-9B56-4B80-A597-DC3D42C6B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10EF034-117E-4324-8F51-A117AAB96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A46C5D6-2437-487E-A34C-0211C834F8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29D07B-DCF7-43F6-9356-290D7EDA0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314EBAD-2071-4371-A0B3-BC9B78554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1EF3809-C8B0-4AC8-B8CC-D864A1F2B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56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FF368E-505B-4664-B735-28C11F194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A00048E-4476-49F1-B2E5-8598A0A0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70EA62-A90D-471E-9F9E-0A4E95D4C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4356F3-7074-4704-987D-0955F53C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21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B0A7964-908F-47A4-9A1F-B9E7D8F84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46B6A3B-B05F-4E3B-A60D-FFE8BAA6E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2576BED-D2A9-4867-AC32-8254BBBF4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56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EAAF42-CB0E-4933-B367-E404999CB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8F5F80-6453-4ABB-A195-07141FC61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5004438-BBA9-4E60-91E2-C3402CBBB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779626-51ED-4ED7-981C-9841D3FFF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C32412-C7BE-4996-BF97-B3979D05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B47589-4860-4359-B7E1-EC84CC008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49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B84F2A-1146-4D4F-A9A5-F948A152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1493362-9B12-4A74-A7FC-9FA76FEB7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F1912CF-2FC7-4227-9198-5ED5659D5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3107D8-2327-47D1-80FC-15E6F7589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C36597-16EA-4293-82F0-122D0A7C0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66431E-3F3B-4BFE-9F59-23DEC1DE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0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61C678E-38A1-4AEF-8AF1-776CAAD0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79C171-8533-4C18-B937-AE2CDCAB5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0A3DAF-EBAC-4AFD-838C-E0841BB89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E40B9-AF4C-4A43-94B3-2C43948E328B}" type="datetimeFigureOut">
              <a:rPr lang="it-IT" smtClean="0"/>
              <a:t>18/07/2020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724BFD-8792-47EB-AD08-0B2F5F6B3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1E6360-0445-4223-A75A-03E89EB2CA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33098-21B4-49DD-96C6-453DB6B1D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26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0B3924-5FBD-4840-9ECF-391AC5EFF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47700" y="1122363"/>
            <a:ext cx="13487400" cy="2387600"/>
          </a:xfrm>
        </p:spPr>
        <p:txBody>
          <a:bodyPr/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GIORGIO GALLIANO GALLO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3DCA83-E08B-4035-94BD-E091ECB0EF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5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85B93-AFDC-41D9-90F0-B8B5D40B5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8925"/>
          </a:xfrm>
        </p:spPr>
        <p:txBody>
          <a:bodyPr>
            <a:noAutofit/>
          </a:bodyPr>
          <a:lstStyle/>
          <a:p>
            <a:pPr algn="ctr"/>
            <a:r>
              <a:rPr lang="it-IT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Continuare a formarsi ed innovare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294022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CAB38B-A4F3-4C9E-B191-DE9017D4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Continuare a formarsi ed innovare</a:t>
            </a:r>
            <a:endParaRPr lang="it-IT" sz="35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54E75F-1ACE-4E40-8FCD-CFDBA6B07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5525"/>
            <a:ext cx="10515600" cy="388143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it-IT" b="0" dirty="0">
              <a:effectLst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Ogni volta che sblocchiamo noi stessi, sblocchiamo l’azienda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Circondarsi di persone di talento che condividono il sogno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punti chiave: clienti e margini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utomatizzare tutto ciò che è ripetitivo e a basso margine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apire i propri punti di forza ed espanderli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818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E943DC-0F46-4D82-BB07-65AE6E858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1825"/>
          </a:xfrm>
        </p:spPr>
        <p:txBody>
          <a:bodyPr>
            <a:noAutofit/>
          </a:bodyPr>
          <a:lstStyle/>
          <a:p>
            <a:pPr algn="ctr"/>
            <a:r>
              <a:rPr lang="it-IT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Credere nel futuro e nelle persone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1123330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AEBEC3-A8C8-4BA1-AF30-BD06F06F7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Credere nel futuro e nelle persone</a:t>
            </a:r>
            <a:endParaRPr lang="it-IT" sz="35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6D6181-E9AB-4086-9294-05313D661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it-IT" b="0" dirty="0">
              <a:effectLst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 informazioni devono girare: il cerchio magico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Passare sempre più tempo nella parte strategica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Business </a:t>
            </a:r>
            <a:r>
              <a:rPr lang="it-IT" sz="27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Agility</a:t>
            </a:r>
            <a:endParaRPr lang="it-IT" sz="27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Rapidi nel decidere e agire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Persone allineate e che </a:t>
            </a:r>
            <a:r>
              <a:rPr lang="it-IT" sz="2700" dirty="0">
                <a:solidFill>
                  <a:srgbClr val="000000"/>
                </a:solidFill>
                <a:latin typeface="Arial" panose="020B0604020202020204" pitchFamily="34" charset="0"/>
              </a:rPr>
              <a:t>rendano</a:t>
            </a:r>
            <a:r>
              <a:rPr lang="it-IT" sz="2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concrete le tue idee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L’orgoglio più grande è vedere crescere i collaboratori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Non preoccupatevi se vedete l’azienda cambiare, preoccupatevi quando non cambierà più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4491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D6ABF5-A3DE-487D-8CA3-21DD206BB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t-IT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Se fallisce il piano, cambialo, miglioralo e provane un altro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3551435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CFAC5-4727-443C-9195-A8FBD4DA5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fallisce il piano, cambialo, miglioralo e provane un altro</a:t>
            </a:r>
            <a:endParaRPr lang="it-IT" sz="3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59969B-EF99-4D47-83C5-88B67129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5549"/>
            <a:ext cx="10515600" cy="368141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it-IT" b="0" dirty="0">
              <a:effectLst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L’analisi e la costruzione progettuale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Conoscere l’esatta FORMULA DI CRESCITA del vostro business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Tracciate ogni azione e cambiamento che fate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Continuate a provare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Un anno che conta è un anno in cui la tua azienda si espande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6892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C1FB52-B777-4F7A-9782-AD85DE58B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b="1" dirty="0">
                <a:latin typeface="Arial" panose="020B0604020202020204" pitchFamily="34" charset="0"/>
                <a:cs typeface="Arial" panose="020B0604020202020204" pitchFamily="34" charset="0"/>
              </a:rPr>
              <a:t>Riepilogo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4D9412-A14D-4F58-91BE-A0EB32BAD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199"/>
            <a:ext cx="10515600" cy="3814763"/>
          </a:xfrm>
        </p:spPr>
        <p:txBody>
          <a:bodyPr/>
          <a:lstStyle/>
          <a:p>
            <a:pPr marL="457200" fontAlgn="base">
              <a:spcBef>
                <a:spcPts val="0"/>
              </a:spcBef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Ogni difficoltà nasconde un’opportunità 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 siamo sbagliati, forse non abbiamo ancora le persone giuste   attorno a noi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Quel tuo grande sogno può diventare </a:t>
            </a: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la realtà, continuare a crederci e fare azioni in quella direzione ogni singolo giorno. </a:t>
            </a:r>
            <a:endParaRPr lang="it-IT" sz="25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409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40F9A3-6F75-49F2-88F8-69DDFF0CC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275" y="2298700"/>
            <a:ext cx="10515600" cy="1701800"/>
          </a:xfrm>
        </p:spPr>
        <p:txBody>
          <a:bodyPr>
            <a:noAutofit/>
          </a:bodyPr>
          <a:lstStyle/>
          <a:p>
            <a:pPr algn="ctr"/>
            <a:r>
              <a:rPr lang="it-IT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5 PUNTI CHIAVE PER CREARE UN BUSINESS INNOVATIVO</a:t>
            </a:r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194532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09A3FF-44F4-4E15-BB8C-D2739F9ED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1371600"/>
            <a:ext cx="9144000" cy="3352800"/>
          </a:xfrm>
        </p:spPr>
        <p:txBody>
          <a:bodyPr>
            <a:noAutofit/>
          </a:bodyPr>
          <a:lstStyle/>
          <a:p>
            <a:r>
              <a:rPr lang="it-IT" sz="3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5 PUNTI CHIAVE PER CREARE UN BUSINESS INNOVATIVO</a:t>
            </a:r>
            <a:br>
              <a:rPr lang="it-IT" sz="3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it-IT" sz="3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it-IT" sz="3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1- L’importanza di avere una visione, </a:t>
            </a:r>
            <a:b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2- O</a:t>
            </a: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gni giorno è come fosse il 1° giorno</a:t>
            </a:r>
            <a:b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3- C</a:t>
            </a: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ontinuare a formarsi ed innovare</a:t>
            </a:r>
            <a:b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4- Credere nel futuro e nelle persone</a:t>
            </a:r>
            <a:b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5- </a:t>
            </a:r>
            <a:r>
              <a:rPr lang="it-IT" sz="25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fallisce il piano, cambialo, miglioralo e provane un altro</a:t>
            </a:r>
            <a:endParaRPr lang="it-IT" sz="2500" dirty="0"/>
          </a:p>
        </p:txBody>
      </p:sp>
    </p:spTree>
    <p:extLst>
      <p:ext uri="{BB962C8B-B14F-4D97-AF65-F5344CB8AC3E}">
        <p14:creationId xmlns:p14="http://schemas.microsoft.com/office/powerpoint/2010/main" val="283031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183625-99D3-47A9-8565-133468FB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64175"/>
          </a:xfrm>
        </p:spPr>
        <p:txBody>
          <a:bodyPr>
            <a:noAutofit/>
          </a:bodyPr>
          <a:lstStyle/>
          <a:p>
            <a:pPr algn="ctr"/>
            <a:r>
              <a:rPr lang="it-IT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 azienda locale ad azienda nazionale, con il progetto di espandersi in Europa</a:t>
            </a:r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56348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ABEF82-D0CA-45CF-99C3-B64A636E8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 azienda locale ad azienda nazionale, con il progetto di espandersi in Europa</a:t>
            </a:r>
            <a:endParaRPr lang="it-IT" sz="3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9E9817-0BD7-4134-9135-C735D5665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33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it-IT" b="0" dirty="0">
              <a:effectLst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 libro, un sogno, uno stile di vita diverso. Il tempo al centro.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 attore a imprenditore. No insoluti. Attivi 24 ore su 24 e pagamenti anticipati</a:t>
            </a:r>
          </a:p>
          <a:p>
            <a:pPr marL="742950" lvl="1" indent="-285750" fontAlgn="base">
              <a:spcBef>
                <a:spcPts val="0"/>
              </a:spcBef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L’importanza di creare un brand. Marketing stretto, vendite larghe. Margini più alti.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Crescere senza controllo significa dolore e decisioni difficili da prendere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477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0C3A46-9CA0-43DA-B26F-1FB96F0E9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07000"/>
          </a:xfrm>
        </p:spPr>
        <p:txBody>
          <a:bodyPr>
            <a:noAutofit/>
          </a:bodyPr>
          <a:lstStyle/>
          <a:p>
            <a:pPr algn="ctr"/>
            <a:r>
              <a:rPr lang="it-IT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L’importanza di avere una visione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406554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58F033-7734-468A-A75A-28A859208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L’importanza di avere una visione</a:t>
            </a:r>
            <a:endParaRPr lang="it-IT" sz="3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3F77C6-5858-444B-9861-24DC79D21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it-IT" b="0" dirty="0">
              <a:effectLst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Dove non c’è una VISIONE l’uomo perisce.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Dove volete essere tra 10 anni?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Non serve essere esperti di codice</a:t>
            </a: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. T</a:t>
            </a: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 devi vedere il grande sogno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Imporre il proprio sistema di vendita e non subire il processo d’acquisto dei propri clienti.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Fondamentale avere un piano industriale su cui lavorare continuamente.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895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A1F7BE-7F92-4448-888A-0848B52EC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92675"/>
          </a:xfrm>
        </p:spPr>
        <p:txBody>
          <a:bodyPr>
            <a:noAutofit/>
          </a:bodyPr>
          <a:lstStyle/>
          <a:p>
            <a:pPr algn="ctr"/>
            <a:r>
              <a:rPr lang="it-IT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Pensare ogni giorno come fosse il 1° giorno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845159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375C9-BC8F-4CE4-8ACC-12239D522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Pensare ogni giorno come fosse il 1° giorno</a:t>
            </a:r>
            <a:endParaRPr lang="it-IT" sz="3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A59D8-B497-4CB1-8359-98B6BC8E4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it-IT" b="0" dirty="0">
              <a:effectLst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Focus costante sui clienti. </a:t>
            </a: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Rimani in ascolto.</a:t>
            </a: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Anticipa i trend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dirty="0">
                <a:solidFill>
                  <a:srgbClr val="000000"/>
                </a:solidFill>
                <a:latin typeface="Arial" panose="020B0604020202020204" pitchFamily="34" charset="0"/>
              </a:rPr>
              <a:t>Prendi spunto dagli altri settori e crea innovazione</a:t>
            </a:r>
            <a:endParaRPr lang="it-IT" sz="25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t-IT" sz="2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Usa il controllo di gestione come un alleato strategico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1783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500</Words>
  <Application>Microsoft Office PowerPoint</Application>
  <PresentationFormat>Widescreen</PresentationFormat>
  <Paragraphs>55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GIORGIO GALLIANO GALLO</vt:lpstr>
      <vt:lpstr>I 5 PUNTI CHIAVE PER CREARE UN BUSINESS INNOVATIVO</vt:lpstr>
      <vt:lpstr>I 5 PUNTI CHIAVE PER CREARE UN BUSINESS INNOVATIVO   1- L’importanza di avere una visione,  2- Ogni giorno è come fosse il 1° giorno 3- Continuare a formarsi ed innovare 4- Credere nel futuro e nelle persone 5- Se fallisce il piano, cambialo, miglioralo e provane un altro</vt:lpstr>
      <vt:lpstr>Da azienda locale ad azienda nazionale, con il progetto di espandersi in Europa</vt:lpstr>
      <vt:lpstr>Da azienda locale ad azienda nazionale, con il progetto di espandersi in Europa</vt:lpstr>
      <vt:lpstr>1. L’importanza di avere una visione</vt:lpstr>
      <vt:lpstr>L’importanza di avere una visione</vt:lpstr>
      <vt:lpstr>2. Pensare ogni giorno come fosse il 1° giorno</vt:lpstr>
      <vt:lpstr>Pensare ogni giorno come fosse il 1° giorno</vt:lpstr>
      <vt:lpstr>3. Continuare a formarsi ed innovare</vt:lpstr>
      <vt:lpstr>Continuare a formarsi ed innovare</vt:lpstr>
      <vt:lpstr>4. Credere nel futuro e nelle persone</vt:lpstr>
      <vt:lpstr>Credere nel futuro e nelle persone</vt:lpstr>
      <vt:lpstr>5. Se fallisce il piano, cambialo, miglioralo e provane un altro</vt:lpstr>
      <vt:lpstr>Se fallisce il piano, cambialo, miglioralo e provane un altro</vt:lpstr>
      <vt:lpstr>Riepilogo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GIORGIO GALLIANO GALLO</dc:title>
  <dc:creator>Giorgio-Portatile</dc:creator>
  <cp:lastModifiedBy>Giorgio-Portatile</cp:lastModifiedBy>
  <cp:revision>11</cp:revision>
  <dcterms:created xsi:type="dcterms:W3CDTF">2020-07-18T08:55:22Z</dcterms:created>
  <dcterms:modified xsi:type="dcterms:W3CDTF">2020-07-18T09:59:00Z</dcterms:modified>
</cp:coreProperties>
</file>