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2"/>
  </p:notesMasterIdLst>
  <p:handoutMasterIdLst>
    <p:handoutMasterId r:id="rId13"/>
  </p:handoutMasterIdLst>
  <p:sldIdLst>
    <p:sldId id="1872" r:id="rId2"/>
    <p:sldId id="2492" r:id="rId3"/>
    <p:sldId id="1146" r:id="rId4"/>
    <p:sldId id="1147" r:id="rId5"/>
    <p:sldId id="1876" r:id="rId6"/>
    <p:sldId id="1877" r:id="rId7"/>
    <p:sldId id="1878" r:id="rId8"/>
    <p:sldId id="1879" r:id="rId9"/>
    <p:sldId id="2493" r:id="rId10"/>
    <p:sldId id="1880" r:id="rId11"/>
  </p:sldIdLst>
  <p:sldSz cx="9144000" cy="6858000" type="screen4x3"/>
  <p:notesSz cx="6889750" cy="1002188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55" autoAdjust="0"/>
    <p:restoredTop sz="94581" autoAdjust="0"/>
  </p:normalViewPr>
  <p:slideViewPr>
    <p:cSldViewPr>
      <p:cViewPr varScale="1">
        <p:scale>
          <a:sx n="81" d="100"/>
          <a:sy n="81" d="100"/>
        </p:scale>
        <p:origin x="91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>
            <a:extLst>
              <a:ext uri="{FF2B5EF4-FFF2-40B4-BE49-F238E27FC236}">
                <a16:creationId xmlns:a16="http://schemas.microsoft.com/office/drawing/2014/main" id="{30FB85A6-ED92-463B-8FED-412E71FB14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750" tIns="46875" rIns="93750" bIns="4687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58083" name="Rectangle 3">
            <a:extLst>
              <a:ext uri="{FF2B5EF4-FFF2-40B4-BE49-F238E27FC236}">
                <a16:creationId xmlns:a16="http://schemas.microsoft.com/office/drawing/2014/main" id="{819FE32E-2651-4AC4-AA51-808DD2C737F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6088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750" tIns="46875" rIns="93750" bIns="4687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58084" name="Rectangle 4">
            <a:extLst>
              <a:ext uri="{FF2B5EF4-FFF2-40B4-BE49-F238E27FC236}">
                <a16:creationId xmlns:a16="http://schemas.microsoft.com/office/drawing/2014/main" id="{D51CFD07-C302-4336-92EA-35895BE6A1C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8650"/>
            <a:ext cx="2986088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750" tIns="46875" rIns="93750" bIns="4687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58085" name="Rectangle 5">
            <a:extLst>
              <a:ext uri="{FF2B5EF4-FFF2-40B4-BE49-F238E27FC236}">
                <a16:creationId xmlns:a16="http://schemas.microsoft.com/office/drawing/2014/main" id="{3AA91FA7-F13C-4180-9B4D-DB049A89D77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8650"/>
            <a:ext cx="2986088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750" tIns="46875" rIns="93750" bIns="4687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FCFC407-12DE-419C-B968-FA4DACE414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B3A04B2-E0CF-408D-8977-147E54F39F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487" tIns="48244" rIns="96487" bIns="48244" numCol="1" anchor="t" anchorCtr="0" compatLnSpc="1">
            <a:prstTxWarp prst="textNoShape">
              <a:avLst/>
            </a:prstTxWarp>
          </a:bodyPr>
          <a:lstStyle>
            <a:lvl1pPr defTabSz="965170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627127B-F162-4CEF-A656-C84B15960E8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6088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487" tIns="48244" rIns="96487" bIns="48244" numCol="1" anchor="t" anchorCtr="0" compatLnSpc="1">
            <a:prstTxWarp prst="textNoShape">
              <a:avLst/>
            </a:prstTxWarp>
          </a:bodyPr>
          <a:lstStyle>
            <a:lvl1pPr algn="r" defTabSz="965170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E1ED2180-5940-4B6A-8F8F-E4BCCB42219A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11738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C9E734AF-E097-42B4-AA3E-D1E903527D8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0563" y="4760913"/>
            <a:ext cx="5511800" cy="45100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487" tIns="48244" rIns="96487" bIns="48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048F6348-7121-4BF4-839A-4F2177B82D1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8650"/>
            <a:ext cx="2986088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487" tIns="48244" rIns="96487" bIns="48244" numCol="1" anchor="b" anchorCtr="0" compatLnSpc="1">
            <a:prstTxWarp prst="textNoShape">
              <a:avLst/>
            </a:prstTxWarp>
          </a:bodyPr>
          <a:lstStyle>
            <a:lvl1pPr defTabSz="965170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686572ED-15AC-428B-BBEE-B1FD1F7F63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8650"/>
            <a:ext cx="2986088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487" tIns="48244" rIns="96487" bIns="48244" numCol="1" anchor="b" anchorCtr="0" compatLnSpc="1">
            <a:prstTxWarp prst="textNoShape">
              <a:avLst/>
            </a:prstTxWarp>
          </a:bodyPr>
          <a:lstStyle>
            <a:lvl1pPr algn="r" defTabSz="965170" eaLnBrk="1" hangingPunct="1">
              <a:defRPr sz="1200"/>
            </a:lvl1pPr>
          </a:lstStyle>
          <a:p>
            <a:pPr>
              <a:defRPr/>
            </a:pPr>
            <a:fld id="{80BB32BA-3EFE-4ACD-9AB0-0C97CF9AC4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54DD239-8696-462F-A1DF-0757544EE8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54088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0413" indent="-290513" defTabSz="954088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9988" indent="-231775" defTabSz="954088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8300" indent="-231775" defTabSz="954088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8200" indent="-231775" defTabSz="954088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5400" indent="-231775" defTabSz="954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2600" indent="-231775" defTabSz="954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9800" indent="-231775" defTabSz="954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7000" indent="-231775" defTabSz="954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4A9F45-2A0B-4506-BD6E-4F612639436E}" type="slidenum">
              <a:rPr lang="it-IT" altLang="it-IT" sz="1300" smtClean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pPr/>
              <a:t>1</a:t>
            </a:fld>
            <a:endParaRPr lang="it-IT" altLang="it-IT" sz="1300">
              <a:solidFill>
                <a:srgbClr val="0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8435" name="Segnaposto immagine diapositiva 1">
            <a:extLst>
              <a:ext uri="{FF2B5EF4-FFF2-40B4-BE49-F238E27FC236}">
                <a16:creationId xmlns:a16="http://schemas.microsoft.com/office/drawing/2014/main" id="{1487BA0D-0FB9-4AEB-9074-9BA16A858D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Segnaposto note 2">
            <a:extLst>
              <a:ext uri="{FF2B5EF4-FFF2-40B4-BE49-F238E27FC236}">
                <a16:creationId xmlns:a16="http://schemas.microsoft.com/office/drawing/2014/main" id="{A99237C5-A42B-41ED-980E-0095DB95B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475" tIns="48237" rIns="96475" bIns="48237"/>
          <a:lstStyle/>
          <a:p>
            <a:pPr eaLnBrk="1" hangingPunct="1">
              <a:spcBef>
                <a:spcPct val="0"/>
              </a:spcBef>
            </a:pPr>
            <a:endParaRPr lang="it-IT" altLang="it-IT" sz="1300"/>
          </a:p>
        </p:txBody>
      </p:sp>
      <p:sp>
        <p:nvSpPr>
          <p:cNvPr id="18437" name="Segnaposto numero diapositiva 3">
            <a:extLst>
              <a:ext uri="{FF2B5EF4-FFF2-40B4-BE49-F238E27FC236}">
                <a16:creationId xmlns:a16="http://schemas.microsoft.com/office/drawing/2014/main" id="{2434DDBE-5542-4DC2-9133-D7094578B95B}"/>
              </a:ext>
            </a:extLst>
          </p:cNvPr>
          <p:cNvSpPr txBox="1">
            <a:spLocks noGrp="1"/>
          </p:cNvSpPr>
          <p:nvPr/>
        </p:nvSpPr>
        <p:spPr bwMode="auto">
          <a:xfrm>
            <a:off x="3902075" y="8382000"/>
            <a:ext cx="2986088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75" tIns="48237" rIns="96475" bIns="48237" anchor="b"/>
          <a:lstStyle>
            <a:lvl1pPr defTabSz="941388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5175" indent="-295275" defTabSz="941388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6338" indent="-234950" defTabSz="941388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4650" indent="-233363" defTabSz="941388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7725" indent="-234950" defTabSz="941388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4925" indent="-234950" defTabSz="9413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32125" indent="-234950" defTabSz="9413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9325" indent="-234950" defTabSz="9413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6525" indent="-234950" defTabSz="9413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73F622A-C60C-4559-8182-E1B5FC937998}" type="slidenum">
              <a:rPr lang="it-IT" altLang="it-IT" sz="1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algn="r" eaLnBrk="1" hangingPunct="1"/>
              <a:t>1</a:t>
            </a:fld>
            <a:endParaRPr lang="it-IT" altLang="it-IT" sz="120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85D0F4-288E-489F-9D92-17F3EC1D3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71C3F7-0B4C-4266-BF09-1A9E5DC23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931060-4C2F-4441-A8F7-EAA30012C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03B0286-5C74-4656-86C0-94A91DBCD3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01052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2AC846-EEE6-4A4B-A012-08492F54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19F501-9869-4848-993F-61EB363B6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992BC7-3270-44DA-B2EE-E96885391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975EC5D-EB4C-4AC5-B0EB-27C3E5F7A2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409693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114649-6411-4FEE-B59C-DA66526C2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2D50C0-588E-4722-91B7-C44D19DD7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F5E61-E0C5-497F-B64F-A30A12507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A8D4235-41B5-4344-8AD3-B012645273A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358765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60F22CB-468B-4263-BFD1-4C678860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164CC99-E06E-4084-9CC0-3CF213938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E36FF3-3685-43B8-97E5-3F1013E47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68A54E7-FB14-4BE3-9210-CA649A6ECB7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809540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811A4F4-4034-4DA2-A4DF-71650DCB5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D9DB562-E047-4C53-9FBA-B9F314D73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CF5F339-E2F5-45ED-A0EC-347FDEAFF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669A976-7207-42FF-90E9-1D24BB39B5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90791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C07D5C-1AB2-4C87-BEA5-032DAEAD5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CD53CA-7190-4A6E-A22A-A30DB53DA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428252-56AF-40C8-A7BA-82BB513AB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3B7112D-FA1F-4DFA-B58E-AD5163BD6D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72037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85D727-36D8-4682-8894-A8E5425DC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E458A7-1792-4FF7-9CEB-DFF242783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B36997-CE5B-43CD-81BD-C0E03C8F2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8F7E090-2EE9-471E-8F43-A95A2DA86A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66307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3BCBD15-DFD5-463E-9B60-96B04E1FC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8EBFF74-211F-49C1-ADE8-B0082E77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678A179-613B-4BE6-9657-5E64F9824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D789008-6ADD-46ED-A66F-AAF8EE6CDC8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79043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42A70B3-FCED-4AAC-9A11-62F1E66BE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6C81DBD-F48E-4F64-9663-0A1287BB3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1BBBF37-CE40-4902-ADFD-E53703761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51B89ED-0E63-49D5-9045-74DA3077F3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374755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1756231-F547-4CC7-938D-C260931F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8D9BE1B-5F2E-45C8-A818-CA15DE84B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3317920-6EEB-44A8-8B83-7A7AF2149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FBF36BD-2526-4F92-9606-4D5534E7E8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321764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134E238-D445-497E-98DA-3CD30782E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8D7BC1A-97FA-40CB-A656-AA62116DE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DB12A08-2B32-47AD-937C-E026C8CC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EADC257-0531-40C8-8904-7AA25ED9D9C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605711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14BAB92-353B-43C9-AAAA-F27F215BD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45D036-2E6D-42C6-B772-B14D7FC9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C8537F1-0818-4A20-A0B7-17C5D0BD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DC5789F-F310-40D0-AF40-CFB3EE2DE6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52611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4F01D25-1125-465D-A654-46CD8E2B3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1C15020-9551-4C1D-85C3-37607BB07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C78B311-0A54-44A4-A67C-44F9FF014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F3706B7-975E-49A1-91CC-9B435730783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28004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2114" name="Rectangle 2">
            <a:extLst>
              <a:ext uri="{FF2B5EF4-FFF2-40B4-BE49-F238E27FC236}">
                <a16:creationId xmlns:a16="http://schemas.microsoft.com/office/drawing/2014/main" id="{71E12DF9-5D35-449E-8460-25910DAD3A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882115" name="Rectangle 3">
            <a:extLst>
              <a:ext uri="{FF2B5EF4-FFF2-40B4-BE49-F238E27FC236}">
                <a16:creationId xmlns:a16="http://schemas.microsoft.com/office/drawing/2014/main" id="{9C1CC0C0-96EE-4DFF-8C63-7C4DECB067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882116" name="Rectangle 4">
            <a:extLst>
              <a:ext uri="{FF2B5EF4-FFF2-40B4-BE49-F238E27FC236}">
                <a16:creationId xmlns:a16="http://schemas.microsoft.com/office/drawing/2014/main" id="{7DD6C0FB-B8A8-4AB1-A9E9-DB108B903E4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82117" name="Rectangle 5">
            <a:extLst>
              <a:ext uri="{FF2B5EF4-FFF2-40B4-BE49-F238E27FC236}">
                <a16:creationId xmlns:a16="http://schemas.microsoft.com/office/drawing/2014/main" id="{0D44A7D0-201A-47DF-B97B-80BAB51453E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82118" name="Rectangle 6">
            <a:extLst>
              <a:ext uri="{FF2B5EF4-FFF2-40B4-BE49-F238E27FC236}">
                <a16:creationId xmlns:a16="http://schemas.microsoft.com/office/drawing/2014/main" id="{13BD94D4-3E6D-4C36-880C-BB2204C25B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30BED69-BF48-4E51-ABF6-536E407B46D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2892" r:id="rId1"/>
    <p:sldLayoutId id="2147492893" r:id="rId2"/>
    <p:sldLayoutId id="2147492894" r:id="rId3"/>
    <p:sldLayoutId id="2147492895" r:id="rId4"/>
    <p:sldLayoutId id="2147492896" r:id="rId5"/>
    <p:sldLayoutId id="2147492897" r:id="rId6"/>
    <p:sldLayoutId id="2147492898" r:id="rId7"/>
    <p:sldLayoutId id="2147492899" r:id="rId8"/>
    <p:sldLayoutId id="2147492900" r:id="rId9"/>
    <p:sldLayoutId id="2147492901" r:id="rId10"/>
    <p:sldLayoutId id="2147492902" r:id="rId11"/>
    <p:sldLayoutId id="2147492903" r:id="rId12"/>
    <p:sldLayoutId id="2147492904" r:id="rId13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82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82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8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82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82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82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82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82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82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82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82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82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82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82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82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82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82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82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2114" grpId="0"/>
      <p:bldP spid="1882115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82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8211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8821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882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82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8211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8821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882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82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8211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8821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882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82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8211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8821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882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82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8211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8821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882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numero diapositiva 3">
            <a:extLst>
              <a:ext uri="{FF2B5EF4-FFF2-40B4-BE49-F238E27FC236}">
                <a16:creationId xmlns:a16="http://schemas.microsoft.com/office/drawing/2014/main" id="{48514614-AF2A-4474-B765-D9FD0AA4C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6DC0A4-47FE-48DE-B5F2-6CA12018B3A0}" type="slidenum">
              <a:rPr lang="it-IT" altLang="it-IT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400">
              <a:solidFill>
                <a:srgbClr val="000000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777B89D-D3CA-431A-BF50-A5DF73F4858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503238" y="4292600"/>
            <a:ext cx="8137525" cy="21558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BR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SCOPRI IL VENDITORE CHE C’E’ IN TE</a:t>
            </a:r>
          </a:p>
        </p:txBody>
      </p:sp>
      <p:sp>
        <p:nvSpPr>
          <p:cNvPr id="23569" name="Rectangle 17">
            <a:extLst>
              <a:ext uri="{FF2B5EF4-FFF2-40B4-BE49-F238E27FC236}">
                <a16:creationId xmlns:a16="http://schemas.microsoft.com/office/drawing/2014/main" id="{8A14B5AA-7F53-43B7-AB2B-6DDC1F0EE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3188"/>
            <a:ext cx="9144000" cy="4318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100" spc="800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rPr>
              <a:t>www.opensourcemanagement.it</a:t>
            </a:r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3B2329EA-1D27-4CD1-BB40-389F300F2E8E}"/>
              </a:ext>
            </a:extLst>
          </p:cNvPr>
          <p:cNvCxnSpPr/>
          <p:nvPr/>
        </p:nvCxnSpPr>
        <p:spPr>
          <a:xfrm>
            <a:off x="819150" y="4289425"/>
            <a:ext cx="756920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Rectangle 11">
            <a:extLst>
              <a:ext uri="{FF2B5EF4-FFF2-40B4-BE49-F238E27FC236}">
                <a16:creationId xmlns:a16="http://schemas.microsoft.com/office/drawing/2014/main" id="{493F40BE-87B6-4301-B776-7D3422EF4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350" y="1588"/>
            <a:ext cx="9144000" cy="4619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spc="800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rPr>
              <a:t>O</a:t>
            </a:r>
            <a:r>
              <a:rPr lang="it-IT" sz="1800" spc="800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rPr>
              <a:t>PEN  </a:t>
            </a:r>
            <a:r>
              <a:rPr lang="it-IT" sz="2400" b="1" spc="800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rPr>
              <a:t>S</a:t>
            </a:r>
            <a:r>
              <a:rPr lang="it-IT" sz="1800" spc="800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rPr>
              <a:t>OURCE  </a:t>
            </a:r>
            <a:r>
              <a:rPr lang="it-IT" sz="2400" b="1" spc="800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rPr>
              <a:t>M</a:t>
            </a:r>
            <a:r>
              <a:rPr lang="it-IT" sz="1800" spc="800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rPr>
              <a:t>ANAGEMENT</a:t>
            </a:r>
          </a:p>
        </p:txBody>
      </p:sp>
      <p:pic>
        <p:nvPicPr>
          <p:cNvPr id="17415" name="Immagine 1">
            <a:extLst>
              <a:ext uri="{FF2B5EF4-FFF2-40B4-BE49-F238E27FC236}">
                <a16:creationId xmlns:a16="http://schemas.microsoft.com/office/drawing/2014/main" id="{ECA0033D-BBA5-426D-8F5A-CACBA1181C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982663"/>
            <a:ext cx="5903912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olo 1">
            <a:extLst>
              <a:ext uri="{FF2B5EF4-FFF2-40B4-BE49-F238E27FC236}">
                <a16:creationId xmlns:a16="http://schemas.microsoft.com/office/drawing/2014/main" id="{A59541D7-0B32-459E-8B76-8F6731D9C9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>
                <a:solidFill>
                  <a:srgbClr val="C00000"/>
                </a:solidFill>
              </a:rPr>
              <a:t>Io sono incuriosito </a:t>
            </a:r>
            <a:br>
              <a:rPr lang="it-IT" altLang="it-IT" b="1">
                <a:solidFill>
                  <a:srgbClr val="C00000"/>
                </a:solidFill>
              </a:rPr>
            </a:br>
            <a:r>
              <a:rPr lang="it-IT" altLang="it-IT" b="1">
                <a:solidFill>
                  <a:srgbClr val="C00000"/>
                </a:solidFill>
              </a:rPr>
              <a:t>dalle persone</a:t>
            </a:r>
          </a:p>
        </p:txBody>
      </p:sp>
      <p:sp>
        <p:nvSpPr>
          <p:cNvPr id="27651" name="Segnaposto contenuto 2">
            <a:extLst>
              <a:ext uri="{FF2B5EF4-FFF2-40B4-BE49-F238E27FC236}">
                <a16:creationId xmlns:a16="http://schemas.microsoft.com/office/drawing/2014/main" id="{234BF752-F2F8-4F5F-9854-F7906BFA05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/>
              <a:t>Comunico cercando di capire qualcosa di loro</a:t>
            </a:r>
          </a:p>
          <a:p>
            <a:r>
              <a:rPr lang="it-IT" altLang="it-IT"/>
              <a:t>Trovo dei punti di accordo. </a:t>
            </a:r>
          </a:p>
          <a:p>
            <a:r>
              <a:rPr lang="it-IT" altLang="it-IT"/>
              <a:t>Puoi essere libero solo capendo il punto di vista degli altri</a:t>
            </a:r>
          </a:p>
          <a:p>
            <a:r>
              <a:rPr lang="it-IT" altLang="it-IT"/>
              <a:t>Nel momento in cui capisci lui, lui acquista te</a:t>
            </a:r>
          </a:p>
          <a:p>
            <a:r>
              <a:rPr lang="it-IT" altLang="it-IT"/>
              <a:t>Voglio rendere libere le persone </a:t>
            </a:r>
          </a:p>
          <a:p>
            <a:endParaRPr lang="it-IT" altLang="it-IT"/>
          </a:p>
        </p:txBody>
      </p:sp>
      <p:sp>
        <p:nvSpPr>
          <p:cNvPr id="27652" name="Segnaposto numero diapositiva 3">
            <a:extLst>
              <a:ext uri="{FF2B5EF4-FFF2-40B4-BE49-F238E27FC236}">
                <a16:creationId xmlns:a16="http://schemas.microsoft.com/office/drawing/2014/main" id="{724BBE8E-39E0-4EFE-8DF4-79E062D989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3DEAFD-E640-47DF-8A3E-DAD72D55FDB6}" type="slidenum">
              <a:rPr lang="it-IT" altLang="it-IT" sz="1400" smtClean="0">
                <a:solidFill>
                  <a:srgbClr val="000000"/>
                </a:solidFill>
              </a:rPr>
              <a:pPr/>
              <a:t>10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>
            <a:extLst>
              <a:ext uri="{FF2B5EF4-FFF2-40B4-BE49-F238E27FC236}">
                <a16:creationId xmlns:a16="http://schemas.microsoft.com/office/drawing/2014/main" id="{0A1911F3-7BD7-4A81-B5B6-4A31B2AA2D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3225" y="-238125"/>
            <a:ext cx="8229600" cy="1143000"/>
          </a:xfrm>
        </p:spPr>
        <p:txBody>
          <a:bodyPr/>
          <a:lstStyle/>
          <a:p>
            <a:r>
              <a:rPr lang="it-IT" altLang="it-IT" b="1">
                <a:solidFill>
                  <a:srgbClr val="C00000"/>
                </a:solidFill>
              </a:rPr>
              <a:t>Alcuni dei Requisiti</a:t>
            </a:r>
          </a:p>
        </p:txBody>
      </p:sp>
      <p:sp>
        <p:nvSpPr>
          <p:cNvPr id="19459" name="Segnaposto contenuto 2">
            <a:extLst>
              <a:ext uri="{FF2B5EF4-FFF2-40B4-BE49-F238E27FC236}">
                <a16:creationId xmlns:a16="http://schemas.microsoft.com/office/drawing/2014/main" id="{321DE1B8-977D-4C10-9109-65847623E3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-107950" y="904875"/>
            <a:ext cx="9251950" cy="6124575"/>
          </a:xfrm>
        </p:spPr>
        <p:txBody>
          <a:bodyPr/>
          <a:lstStyle/>
          <a:p>
            <a:r>
              <a:rPr lang="it-IT" altLang="it-IT" sz="3600"/>
              <a:t>50.000 euro di utile lordo in 1 mese per almeno due mesi </a:t>
            </a:r>
          </a:p>
          <a:p>
            <a:r>
              <a:rPr lang="it-IT" altLang="it-IT" sz="3600"/>
              <a:t>Sa condurre analisi finanziaria di azienda e di migliorare suo stato finanziario </a:t>
            </a:r>
          </a:p>
          <a:p>
            <a:r>
              <a:rPr lang="it-IT" altLang="it-IT" sz="3600"/>
              <a:t>Sa assumere persone di grande qualità per la sua impresa </a:t>
            </a:r>
          </a:p>
          <a:p>
            <a:r>
              <a:rPr lang="it-IT" altLang="it-IT" sz="3600"/>
              <a:t>E’ in grado di concludere vendite davvero importanti </a:t>
            </a:r>
          </a:p>
          <a:p>
            <a:r>
              <a:rPr lang="it-IT" altLang="it-IT" sz="3600"/>
              <a:t>Ha delegato almeno 1 funzione manageriale con successo </a:t>
            </a:r>
          </a:p>
        </p:txBody>
      </p:sp>
      <p:sp>
        <p:nvSpPr>
          <p:cNvPr id="19460" name="Segnaposto numero diapositiva 3">
            <a:extLst>
              <a:ext uri="{FF2B5EF4-FFF2-40B4-BE49-F238E27FC236}">
                <a16:creationId xmlns:a16="http://schemas.microsoft.com/office/drawing/2014/main" id="{5848561A-3DDA-4459-A227-A278B61102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D0A42A-7A96-4D2D-AC34-8FCEB93DAEF3}" type="slidenum">
              <a:rPr lang="it-IT" altLang="it-IT" sz="1400" smtClean="0">
                <a:solidFill>
                  <a:srgbClr val="000000"/>
                </a:solidFill>
                <a:latin typeface="Comic Sans MS" panose="030F0702030302020204" pitchFamily="66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4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>
            <a:extLst>
              <a:ext uri="{FF2B5EF4-FFF2-40B4-BE49-F238E27FC236}">
                <a16:creationId xmlns:a16="http://schemas.microsoft.com/office/drawing/2014/main" id="{2930198F-2DAC-4D81-BC08-0396298A98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>
                <a:solidFill>
                  <a:srgbClr val="DC081C"/>
                </a:solidFill>
              </a:rPr>
              <a:t> </a:t>
            </a:r>
            <a:r>
              <a:rPr lang="it-IT" altLang="it-IT" b="1">
                <a:solidFill>
                  <a:srgbClr val="C00000"/>
                </a:solidFill>
              </a:rPr>
              <a:t>I AM NOT CLOSING</a:t>
            </a:r>
          </a:p>
        </p:txBody>
      </p:sp>
      <p:sp>
        <p:nvSpPr>
          <p:cNvPr id="519171" name="Rectangle 3">
            <a:extLst>
              <a:ext uri="{FF2B5EF4-FFF2-40B4-BE49-F238E27FC236}">
                <a16:creationId xmlns:a16="http://schemas.microsoft.com/office/drawing/2014/main" id="{F308C050-8A75-4185-A1F2-6756C2B9067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2781300"/>
            <a:ext cx="4103688" cy="3273425"/>
          </a:xfrm>
        </p:spPr>
        <p:txBody>
          <a:bodyPr/>
          <a:lstStyle/>
          <a:p>
            <a:pPr lvl="2"/>
            <a:r>
              <a:rPr lang="it-IT" altLang="it-IT" sz="4400" b="1"/>
              <a:t>CAUSE</a:t>
            </a:r>
          </a:p>
          <a:p>
            <a:pPr lvl="2">
              <a:buFontTx/>
              <a:buNone/>
            </a:pPr>
            <a:r>
              <a:rPr lang="it-IT" altLang="it-IT" sz="4400" b="1"/>
              <a:t>(</a:t>
            </a:r>
            <a:r>
              <a:rPr lang="it-IT" altLang="it-IT" sz="4400" b="1">
                <a:solidFill>
                  <a:srgbClr val="C00000"/>
                </a:solidFill>
              </a:rPr>
              <a:t>I am the source</a:t>
            </a:r>
            <a:r>
              <a:rPr lang="it-IT" altLang="it-IT" sz="4400" b="1"/>
              <a:t> thus I can learn) </a:t>
            </a:r>
            <a:endParaRPr lang="it-IT" altLang="it-IT" b="1"/>
          </a:p>
        </p:txBody>
      </p:sp>
      <p:sp>
        <p:nvSpPr>
          <p:cNvPr id="519172" name="Rectangle 4">
            <a:extLst>
              <a:ext uri="{FF2B5EF4-FFF2-40B4-BE49-F238E27FC236}">
                <a16:creationId xmlns:a16="http://schemas.microsoft.com/office/drawing/2014/main" id="{CB651874-7604-4081-B0CB-018A111EC8C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81300"/>
            <a:ext cx="3849688" cy="3344863"/>
          </a:xfrm>
        </p:spPr>
        <p:txBody>
          <a:bodyPr/>
          <a:lstStyle/>
          <a:p>
            <a:r>
              <a:rPr lang="it-IT" altLang="it-IT" sz="4400" b="1"/>
              <a:t>EFFECT</a:t>
            </a:r>
          </a:p>
          <a:p>
            <a:pPr>
              <a:buFontTx/>
              <a:buNone/>
            </a:pPr>
            <a:r>
              <a:rPr lang="it-IT" altLang="it-IT" sz="4400" b="1"/>
              <a:t>(</a:t>
            </a:r>
            <a:r>
              <a:rPr lang="it-IT" altLang="it-IT" sz="4400" b="1">
                <a:solidFill>
                  <a:srgbClr val="C00000"/>
                </a:solidFill>
              </a:rPr>
              <a:t>It is the customer</a:t>
            </a:r>
            <a:r>
              <a:rPr lang="it-IT" altLang="it-IT" sz="4400" b="1"/>
              <a:t>, the market, etc)</a:t>
            </a:r>
          </a:p>
        </p:txBody>
      </p:sp>
      <p:pic>
        <p:nvPicPr>
          <p:cNvPr id="519175" name="Picture 7" descr="ARROW">
            <a:extLst>
              <a:ext uri="{FF2B5EF4-FFF2-40B4-BE49-F238E27FC236}">
                <a16:creationId xmlns:a16="http://schemas.microsoft.com/office/drawing/2014/main" id="{0A87270E-1699-4037-B6B1-A2C7D5C18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59526">
            <a:off x="4427538" y="1341438"/>
            <a:ext cx="144145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176" name="Picture 8" descr="ARROW">
            <a:extLst>
              <a:ext uri="{FF2B5EF4-FFF2-40B4-BE49-F238E27FC236}">
                <a16:creationId xmlns:a16="http://schemas.microsoft.com/office/drawing/2014/main" id="{31907AE1-F207-4024-AD2D-20B1B2101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341438"/>
            <a:ext cx="1439862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9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9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1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1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9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9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9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0" grpId="0"/>
      <p:bldP spid="519171" grpId="0" build="p"/>
      <p:bldP spid="51917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egnaposto numero diapositiva 4">
            <a:extLst>
              <a:ext uri="{FF2B5EF4-FFF2-40B4-BE49-F238E27FC236}">
                <a16:creationId xmlns:a16="http://schemas.microsoft.com/office/drawing/2014/main" id="{85D11ABC-A42A-4DEC-8F7C-66E10FAD4021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fld id="{F67EFCCC-FA50-4CDF-8312-CA03E3556DDB}" type="slidenum">
              <a:rPr lang="it-IT" altLang="it-IT" sz="1400" kern="0" smtClean="0"/>
              <a:pPr algn="r"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t>4</a:t>
            </a:fld>
            <a:endParaRPr lang="it-IT" altLang="it-IT" sz="1400" kern="0"/>
          </a:p>
        </p:txBody>
      </p:sp>
      <p:sp>
        <p:nvSpPr>
          <p:cNvPr id="45059" name="Rectangle 4">
            <a:extLst>
              <a:ext uri="{FF2B5EF4-FFF2-40B4-BE49-F238E27FC236}">
                <a16:creationId xmlns:a16="http://schemas.microsoft.com/office/drawing/2014/main" id="{E19DA31C-2885-48AA-A7E1-A247A74630C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5386387"/>
          </a:xfrm>
        </p:spPr>
        <p:txBody>
          <a:bodyPr/>
          <a:lstStyle/>
          <a:p>
            <a:pPr eaLnBrk="1" hangingPunct="1"/>
            <a:r>
              <a:rPr lang="it-IT" altLang="it-IT" sz="6600" b="1"/>
              <a:t>LOGIC MAKES PEOPLE THINK-</a:t>
            </a:r>
            <a:r>
              <a:rPr lang="it-IT" altLang="it-IT" sz="6600" b="1">
                <a:solidFill>
                  <a:srgbClr val="C00000"/>
                </a:solidFill>
              </a:rPr>
              <a:t>EMOTIONS MAKE PEOPLE ACT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numero diapositiva 3">
            <a:extLst>
              <a:ext uri="{FF2B5EF4-FFF2-40B4-BE49-F238E27FC236}">
                <a16:creationId xmlns:a16="http://schemas.microsoft.com/office/drawing/2014/main" id="{3B04BA98-050B-44CE-8DA8-C615D109A9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BACB94-0676-49FD-B3AC-5B5A723DAE5C}" type="slidenum">
              <a:rPr lang="it-IT" altLang="it-IT" sz="1400" smtClean="0">
                <a:solidFill>
                  <a:srgbClr val="000000"/>
                </a:solidFill>
              </a:rPr>
              <a:pPr/>
              <a:t>5</a:t>
            </a:fld>
            <a:endParaRPr lang="it-IT" altLang="it-IT" sz="1400">
              <a:solidFill>
                <a:srgbClr val="000000"/>
              </a:solidFill>
            </a:endParaRPr>
          </a:p>
        </p:txBody>
      </p:sp>
      <p:pic>
        <p:nvPicPr>
          <p:cNvPr id="22531" name="Picture 2" descr="Risultati immagini per COME SI CHIAMA LA CURVA CHE SI ESPANDE">
            <a:extLst>
              <a:ext uri="{FF2B5EF4-FFF2-40B4-BE49-F238E27FC236}">
                <a16:creationId xmlns:a16="http://schemas.microsoft.com/office/drawing/2014/main" id="{04ED1763-872A-492A-9251-CDF2D66BF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0"/>
            <a:ext cx="87455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E1CCAC29-11CB-4B6F-9428-8A7702B22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2205038"/>
            <a:ext cx="1511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400"/>
              <a:t>Interesse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96D4540-3718-481E-9051-14051A78A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198813"/>
            <a:ext cx="2303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400"/>
              <a:t>Comunicazione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49BE556-5A15-4D0A-97A5-569A08A7F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038" y="2441575"/>
            <a:ext cx="2133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400"/>
              <a:t>Punti di Contatto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0B378B7-385C-43EE-8956-5A5623299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413" y="1368425"/>
            <a:ext cx="1512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400"/>
              <a:t>Feeling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7DDD58F-8364-42C6-8C92-B7522458F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388" y="782638"/>
            <a:ext cx="2216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3600"/>
              <a:t>Interesse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3156EC1-25CA-4012-B1CF-8E521983C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8" y="2422525"/>
            <a:ext cx="3363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3600"/>
              <a:t>Comunicazione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4243CD0-B264-45D5-952A-9C1338239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25" y="4292600"/>
            <a:ext cx="33639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3600"/>
              <a:t>Punti di Contatto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407B60C-4AE0-456B-B4F5-4DDE4193F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5727700"/>
            <a:ext cx="3363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3600" b="1"/>
              <a:t>Feeling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D89124D-6C55-4E98-80A2-373EEA0A4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4284663"/>
            <a:ext cx="34194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b="1">
                <a:solidFill>
                  <a:srgbClr val="C00000"/>
                </a:solidFill>
              </a:rPr>
              <a:t>Acquisto!!!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numero diapositiva 1">
            <a:extLst>
              <a:ext uri="{FF2B5EF4-FFF2-40B4-BE49-F238E27FC236}">
                <a16:creationId xmlns:a16="http://schemas.microsoft.com/office/drawing/2014/main" id="{11A3CF36-C045-4DAF-BF8B-B1CF390BAF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2A8CB8-B4B0-4746-B7F8-199963B5E2BB}" type="slidenum">
              <a:rPr lang="it-IT" altLang="it-IT" sz="1400" smtClean="0">
                <a:solidFill>
                  <a:srgbClr val="000000"/>
                </a:solidFill>
              </a:rPr>
              <a:pPr/>
              <a:t>6</a:t>
            </a:fld>
            <a:endParaRPr lang="it-IT" altLang="it-IT" sz="1400">
              <a:solidFill>
                <a:srgbClr val="000000"/>
              </a:solidFill>
            </a:endParaRPr>
          </a:p>
        </p:txBody>
      </p:sp>
      <p:pic>
        <p:nvPicPr>
          <p:cNvPr id="23555" name="Immagine 3" descr="Immagine che contiene disegnando&#10;&#10;Descrizione generata automaticamente">
            <a:extLst>
              <a:ext uri="{FF2B5EF4-FFF2-40B4-BE49-F238E27FC236}">
                <a16:creationId xmlns:a16="http://schemas.microsoft.com/office/drawing/2014/main" id="{EEE65817-82EF-4121-B970-DEE6092B8B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30400"/>
            <a:ext cx="9144000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Segnaposto contenuto 6" descr="Immagine che contiene stanza, persone&#10;&#10;Descrizione generata automaticamente">
            <a:extLst>
              <a:ext uri="{FF2B5EF4-FFF2-40B4-BE49-F238E27FC236}">
                <a16:creationId xmlns:a16="http://schemas.microsoft.com/office/drawing/2014/main" id="{62922A1B-18CA-42D3-B3CD-DB0FC369A12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249238"/>
            <a:ext cx="3500438" cy="5876925"/>
          </a:xfrm>
        </p:spPr>
      </p:pic>
      <p:pic>
        <p:nvPicPr>
          <p:cNvPr id="24579" name="Segnaposto contenuto 8" descr="Immagine che contiene soffitto, interni, persona, inpiedi&#10;&#10;Descrizione generata automaticamente">
            <a:extLst>
              <a:ext uri="{FF2B5EF4-FFF2-40B4-BE49-F238E27FC236}">
                <a16:creationId xmlns:a16="http://schemas.microsoft.com/office/drawing/2014/main" id="{C80BCAC0-96D9-4563-8F93-D41304503F3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1638" y="333375"/>
            <a:ext cx="4344987" cy="5792788"/>
          </a:xfrm>
        </p:spPr>
      </p:pic>
      <p:sp>
        <p:nvSpPr>
          <p:cNvPr id="24580" name="Segnaposto numero diapositiva 1">
            <a:extLst>
              <a:ext uri="{FF2B5EF4-FFF2-40B4-BE49-F238E27FC236}">
                <a16:creationId xmlns:a16="http://schemas.microsoft.com/office/drawing/2014/main" id="{4795036F-93D7-4295-B856-5E7C90DBA2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3772F3-CA97-49FA-B996-17E72FDCC9BD}" type="slidenum">
              <a:rPr lang="it-IT" altLang="it-IT" sz="1400" smtClean="0">
                <a:solidFill>
                  <a:srgbClr val="000000"/>
                </a:solidFill>
              </a:rPr>
              <a:pPr/>
              <a:t>7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Segnaposto contenuto 8" descr="Immagine che contiene disegnando&#10;&#10;Descrizione generata automaticamente">
            <a:extLst>
              <a:ext uri="{FF2B5EF4-FFF2-40B4-BE49-F238E27FC236}">
                <a16:creationId xmlns:a16="http://schemas.microsoft.com/office/drawing/2014/main" id="{2E3AE17C-DDE9-483A-A05B-591C810519C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7675" y="620713"/>
            <a:ext cx="3360738" cy="5975350"/>
          </a:xfrm>
        </p:spPr>
      </p:pic>
      <p:sp>
        <p:nvSpPr>
          <p:cNvPr id="25603" name="Segnaposto numero diapositiva 4">
            <a:extLst>
              <a:ext uri="{FF2B5EF4-FFF2-40B4-BE49-F238E27FC236}">
                <a16:creationId xmlns:a16="http://schemas.microsoft.com/office/drawing/2014/main" id="{0FE70760-4E91-4A25-A13B-35A185CF55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133E7-75AB-4B92-A8D0-1B0A64D853E2}" type="slidenum">
              <a:rPr lang="it-IT" altLang="it-IT" sz="1400" smtClean="0">
                <a:solidFill>
                  <a:srgbClr val="000000"/>
                </a:solidFill>
              </a:rPr>
              <a:pPr/>
              <a:t>8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numero diapositiva 3">
            <a:extLst>
              <a:ext uri="{FF2B5EF4-FFF2-40B4-BE49-F238E27FC236}">
                <a16:creationId xmlns:a16="http://schemas.microsoft.com/office/drawing/2014/main" id="{84BB45CE-08D8-4404-BC17-EE18CDE557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646CBC-FD77-4215-BDE9-A0F5C54EF3C0}" type="slidenum">
              <a:rPr lang="it-IT" altLang="it-IT" sz="1400" smtClean="0">
                <a:solidFill>
                  <a:srgbClr val="000000"/>
                </a:solidFill>
              </a:rPr>
              <a:pPr/>
              <a:t>9</a:t>
            </a:fld>
            <a:endParaRPr lang="it-IT" altLang="it-IT" sz="1400">
              <a:solidFill>
                <a:srgbClr val="000000"/>
              </a:solidFill>
            </a:endParaRPr>
          </a:p>
        </p:txBody>
      </p:sp>
      <p:pic>
        <p:nvPicPr>
          <p:cNvPr id="26627" name="Immagine 5" descr="Immagine che contiene disegnando&#10;&#10;Descrizione generata automaticamente">
            <a:extLst>
              <a:ext uri="{FF2B5EF4-FFF2-40B4-BE49-F238E27FC236}">
                <a16:creationId xmlns:a16="http://schemas.microsoft.com/office/drawing/2014/main" id="{5B750A6E-3C5A-4C28-A4C9-548E1D0FDD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4_Struttura predefinita">
  <a:themeElements>
    <a:clrScheme name="1_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15067</TotalTime>
  <Words>175</Words>
  <Application>Microsoft Office PowerPoint</Application>
  <PresentationFormat>Presentazione su schermo (4:3)</PresentationFormat>
  <Paragraphs>41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Comic Sans MS</vt:lpstr>
      <vt:lpstr>Calibri</vt:lpstr>
      <vt:lpstr>4_Struttura predefinita</vt:lpstr>
      <vt:lpstr>SCOPRI IL VENDITORE CHE C’E’ IN TE</vt:lpstr>
      <vt:lpstr>Alcuni dei Requisiti</vt:lpstr>
      <vt:lpstr> I AM NOT CLOSING</vt:lpstr>
      <vt:lpstr>LOGIC MAKES PEOPLE THINK-EMOTIONS MAKE PEOPLE ACT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Io sono incuriosito  dalle persone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PAOLO</dc:creator>
  <cp:lastModifiedBy>fabian scolz</cp:lastModifiedBy>
  <cp:revision>608</cp:revision>
  <cp:lastPrinted>2018-11-08T12:41:49Z</cp:lastPrinted>
  <dcterms:created xsi:type="dcterms:W3CDTF">2012-06-03T21:15:34Z</dcterms:created>
  <dcterms:modified xsi:type="dcterms:W3CDTF">2019-11-20T22:16:48Z</dcterms:modified>
</cp:coreProperties>
</file>