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CDD2"/>
          </a:solidFill>
        </a:fill>
      </a:tcStyle>
    </a:wholeTbl>
    <a:band2H>
      <a:tcTxStyle/>
      <a:tcStyle>
        <a:tcBdr/>
        <a:fill>
          <a:solidFill>
            <a:srgbClr val="F3E8EA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D3CC"/>
          </a:solidFill>
        </a:fill>
      </a:tcStyle>
    </a:wholeTbl>
    <a:band2H>
      <a:tcTxStyle/>
      <a:tcStyle>
        <a:tcBdr/>
        <a:fill>
          <a:solidFill>
            <a:srgbClr val="F9EAE7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DDACD"/>
          </a:solidFill>
        </a:fill>
      </a:tcStyle>
    </a:wholeTbl>
    <a:band2H>
      <a:tcTxStyle/>
      <a:tcStyle>
        <a:tcBdr/>
        <a:fill>
          <a:solidFill>
            <a:srgbClr val="FEEDE8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7" name="Shape 2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1" name="Shape 26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PER ME LA VENDITA È UNA RELIGIONE      TUTTO SU QUESTO PIANETA SI COMPRA E ESI VENDE  UN IDEA   UN PUNTO DI VISTA   UN APPUNTAMENTO      LA GESTIONE DI UN COLLABORATORE    </a:t>
            </a:r>
          </a:p>
          <a:p>
            <a:r>
              <a:t>E NON AMO LE MANIPOLAZIONI O LE TECNICHE   PREFERISCO LA MEDICINA NATURALE   L’OMEOPATIA</a:t>
            </a:r>
          </a:p>
          <a:p>
            <a:r>
              <a:t>TUTTO CIÒ CHE è NATURALE FUNZIONA BENE QUINDI USO INGREDIENTI NATURALI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7" name="Shape 40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ONSMETTI DI ESSERE QUEL LOGICONE RAZIONALONE CHE TRASMETTE TRISTEZZA E NOIA</a:t>
            </a:r>
          </a:p>
          <a:p>
            <a:endParaRPr/>
          </a:p>
          <a:p>
            <a:r>
              <a:t>GIOISCI COME UN BAMBINO   LAVORA SU DI TE PER AVERE DENTRO QUEL QUALCOSA CHE SE B UTTI FUORI FARA IMPAZZIRE LE ALTRE PERSONE</a:t>
            </a:r>
          </a:p>
          <a:p>
            <a:endParaRPr/>
          </a:p>
          <a:p>
            <a:r>
              <a:t>SII UN LIQUIDO E NON UN SOLIDO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3" name="Shape 41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TU AGISCI IN PREDA AD UN EMOZIONE</a:t>
            </a:r>
          </a:p>
          <a:p>
            <a:r>
              <a:t>LE PERSONE AGIASCONO SEMPRE E SOLO COLPITI DA UN  EMOZIONE</a:t>
            </a:r>
          </a:p>
          <a:p>
            <a:endParaRPr/>
          </a:p>
          <a:p>
            <a:r>
              <a:t>IMPARA AD EMOZIONARTI E AD EMOZIONARE   E AVRAI IL MONDO IN MANO!!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8" name="Shape 34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QUANTE VOLTE TI SEI PORTATO A CAS AUN BEL CI DEVO PENSARE?  HAI ANCHE RISTAMPATO I BIGLIETTI DA VISITA,   PERCHE TANTI TE LI CHIEDONO…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3" name="Shape 3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PATOS ED EMOZIONI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8" name="Shape 35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DEVI SMUOVERLO</a:t>
            </a:r>
          </a:p>
          <a:p>
            <a:r>
              <a:t>SE HAI FATTO UN B UON APPROCCIO TE LO POTRAI PERMETTERE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3" name="Shape 36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 TU SEI ANCORA LI A PARLARGLI DEL QUESTIONARIO    COSA CAZZO ME NE FOTTE DI UN QUESTIONARIO A ME!!!  A ME INRESSA IL CAZZO DI PROBLEMA CHE DEVO RISOLVERE   E HO PAURA!!</a:t>
            </a:r>
          </a:p>
          <a:p>
            <a:endParaRPr/>
          </a:p>
          <a:p>
            <a:r>
              <a:t>DAI CHE PARTIAMO   DEVE SEMPRE ESSERCI UNA SPINTA V ERSO UN AZIONE   SE NON TE LA DICE LUI PRIMA   CHE SAREBBE PERFETTO</a:t>
            </a:r>
          </a:p>
          <a:p>
            <a:r>
              <a:t>CONVINZIONE IMBEVUTA DI CERTEZZA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3" name="Shape 3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RICHARD SERRA    VERTIGINI DATE SPAZIO CHE SEMBRA CHE SI MODIFICHI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7" name="Shape 38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AVEVO LE VERTIGINI   E ANCORA ADESSO RIPROVO QUELL’EMOZIONE</a:t>
            </a:r>
          </a:p>
          <a:p>
            <a:r>
              <a:t>PERCHE LE EMOZIONI HANNO QUESTO POTERE   DI FAR RIVIVERE I MOMENTI EMOZIONANTI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1" name="Shape 3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 SEI SU LOGICA DOVE CAZZO VUOIN ANDARE??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2" name="Shape 4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SCRIVI LE MAIL DURANTE UN INTERVENTO CHE PARLA DI EMOZIONI   MENTRE MI SPIEGHI CHE AVEVI UN  URGENZA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Rectangle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Title Text"/>
          <p:cNvSpPr txBox="1">
            <a:spLocks noGrp="1"/>
          </p:cNvSpPr>
          <p:nvPr>
            <p:ph type="title"/>
          </p:nvPr>
        </p:nvSpPr>
        <p:spPr>
          <a:xfrm>
            <a:off x="762000" y="3200400"/>
            <a:ext cx="7543800" cy="1524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0"/>
            </a:lvl1pPr>
          </a:lstStyle>
          <a:p>
            <a:r>
              <a:t>Title Text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4724400"/>
            <a:ext cx="6858000" cy="9906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2800"/>
            </a:lvl1pPr>
            <a:lvl2pPr marL="0" indent="457200">
              <a:spcBef>
                <a:spcPts val="600"/>
              </a:spcBef>
              <a:buClrTx/>
              <a:buSzTx/>
              <a:buFontTx/>
              <a:buNone/>
              <a:defRPr sz="2800"/>
            </a:lvl2pPr>
            <a:lvl3pPr marL="0" indent="914400">
              <a:spcBef>
                <a:spcPts val="600"/>
              </a:spcBef>
              <a:buClrTx/>
              <a:buSzTx/>
              <a:buFontTx/>
              <a:buNone/>
              <a:defRPr sz="2800"/>
            </a:lvl3pPr>
            <a:lvl4pPr marL="0" indent="1371600">
              <a:spcBef>
                <a:spcPts val="600"/>
              </a:spcBef>
              <a:buClrTx/>
              <a:buSzTx/>
              <a:buFontTx/>
              <a:buNone/>
              <a:defRPr sz="2800"/>
            </a:lvl4pPr>
            <a:lvl5pPr marL="0" indent="1828800">
              <a:spcBef>
                <a:spcPts val="600"/>
              </a:spcBef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914400" y="685800"/>
            <a:ext cx="7239000" cy="38862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762000" y="685801"/>
            <a:ext cx="1828800" cy="541019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11" name="Body Level One…"/>
          <p:cNvSpPr txBox="1">
            <a:spLocks noGrp="1"/>
          </p:cNvSpPr>
          <p:nvPr>
            <p:ph type="body" idx="1"/>
          </p:nvPr>
        </p:nvSpPr>
        <p:spPr>
          <a:xfrm>
            <a:off x="2590800" y="685801"/>
            <a:ext cx="5715000" cy="487680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2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Text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"/>
          <p:cNvSpPr/>
          <p:nvPr/>
        </p:nvSpPr>
        <p:spPr>
          <a:xfrm>
            <a:off x="777874" y="0"/>
            <a:ext cx="7543801" cy="3048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366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7" name="Rectangle"/>
          <p:cNvSpPr/>
          <p:nvPr/>
        </p:nvSpPr>
        <p:spPr>
          <a:xfrm>
            <a:off x="777874" y="6172200"/>
            <a:ext cx="7543801" cy="2698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366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971400" y="5627753"/>
            <a:ext cx="410601" cy="485647"/>
          </a:xfrm>
          <a:prstGeom prst="rect">
            <a:avLst/>
          </a:prstGeom>
        </p:spPr>
        <p:txBody>
          <a:bodyPr lIns="65022" tIns="65022" rIns="65022" bIns="65022"/>
          <a:lstStyle>
            <a:lvl1pPr algn="r" defTabSz="914366">
              <a:defRPr sz="23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truttura predefinit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 algn="ctr">
              <a:defRPr sz="4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46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50800" tIns="50800" rIns="50800" bIns="50800" anchor="t"/>
          <a:lstStyle>
            <a:lvl1pPr marL="383540" marR="40639" indent="-342900">
              <a:spcBef>
                <a:spcPts val="700"/>
              </a:spcBef>
              <a:buClrTx/>
              <a:buFontTx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783590" marR="40639" indent="-285750">
              <a:spcBef>
                <a:spcPts val="600"/>
              </a:spcBef>
              <a:buClrTx/>
              <a:buFontTx/>
              <a:buChar char="–"/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2pPr>
            <a:lvl3pPr marL="1183639" marR="40639" indent="-228600">
              <a:buClrTx/>
              <a:buFontTx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3pPr>
            <a:lvl4pPr marL="1640839" marR="40639" indent="-228600">
              <a:spcBef>
                <a:spcPts val="400"/>
              </a:spcBef>
              <a:buClrTx/>
              <a:buFontTx/>
              <a:buChar char="–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4pPr>
            <a:lvl5pPr marL="2098039" marR="40639" indent="-228600">
              <a:spcBef>
                <a:spcPts val="400"/>
              </a:spcBef>
              <a:buClrTx/>
              <a:buFontTx/>
              <a:buChar char="»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463966" y="6245225"/>
            <a:ext cx="312068" cy="298984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584200"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apositiva tito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 Text"/>
          <p:cNvSpPr txBox="1">
            <a:spLocks noGrp="1"/>
          </p:cNvSpPr>
          <p:nvPr>
            <p:ph type="title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60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457200" algn="ctr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914400" algn="ctr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1371600" algn="ctr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1828800" algn="ctr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1694" y="6404294"/>
            <a:ext cx="273657" cy="269241"/>
          </a:xfrm>
          <a:prstGeom prst="rect">
            <a:avLst/>
          </a:prstGeom>
        </p:spPr>
        <p:txBody>
          <a:bodyPr/>
          <a:lstStyle>
            <a:lvl1pPr algn="r" defTabSz="914400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e sottotito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Text"/>
          <p:cNvSpPr txBox="1">
            <a:spLocks noGrp="1"/>
          </p:cNvSpPr>
          <p:nvPr>
            <p:ph type="title"/>
          </p:nvPr>
        </p:nvSpPr>
        <p:spPr>
          <a:xfrm>
            <a:off x="892968" y="1151929"/>
            <a:ext cx="7358064" cy="2321720"/>
          </a:xfrm>
          <a:prstGeom prst="rect">
            <a:avLst/>
          </a:prstGeom>
        </p:spPr>
        <p:txBody>
          <a:bodyPr lIns="35718" tIns="35718" rIns="35718" bIns="35718">
            <a:normAutofit/>
          </a:bodyPr>
          <a:lstStyle>
            <a:lvl1pPr algn="ctr" defTabSz="410765">
              <a:defRPr sz="5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1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68" y="3545085"/>
            <a:ext cx="7358064" cy="794744"/>
          </a:xfrm>
          <a:prstGeom prst="rect">
            <a:avLst/>
          </a:prstGeom>
        </p:spPr>
        <p:txBody>
          <a:bodyPr lIns="35718" tIns="35718" rIns="35718" bIns="35718" anchor="t">
            <a:normAutofit/>
          </a:bodyPr>
          <a:lstStyle>
            <a:lvl1pPr marL="0" indent="0" algn="ctr" defTabSz="410765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 algn="ctr" defTabSz="410765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 algn="ctr" defTabSz="410765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 algn="ctr" defTabSz="410765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 algn="ctr" defTabSz="410765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9876" y="6536531"/>
            <a:ext cx="239485" cy="232486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100">
                <a:solidFill>
                  <a:srgbClr val="000000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"/>
          <p:cNvSpPr/>
          <p:nvPr/>
        </p:nvSpPr>
        <p:spPr>
          <a:xfrm>
            <a:off x="777874" y="-1"/>
            <a:ext cx="7543802" cy="381001"/>
          </a:xfrm>
          <a:prstGeom prst="rect">
            <a:avLst/>
          </a:prstGeom>
          <a:solidFill>
            <a:schemeClr val="accent1"/>
          </a:solidFill>
          <a:ln w="3175">
            <a:miter lim="400000"/>
          </a:ln>
        </p:spPr>
        <p:txBody>
          <a:bodyPr lIns="45719" rIns="45719" anchor="ctr"/>
          <a:lstStyle/>
          <a:p>
            <a:pPr algn="ctr">
              <a:defRPr sz="1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3" name="Rectangle"/>
          <p:cNvSpPr/>
          <p:nvPr/>
        </p:nvSpPr>
        <p:spPr>
          <a:xfrm>
            <a:off x="777874" y="6172200"/>
            <a:ext cx="7543802" cy="26988"/>
          </a:xfrm>
          <a:prstGeom prst="rect">
            <a:avLst/>
          </a:prstGeom>
          <a:solidFill>
            <a:schemeClr val="accent1"/>
          </a:solidFill>
          <a:ln w="3175">
            <a:miter lim="400000"/>
          </a:ln>
        </p:spPr>
        <p:txBody>
          <a:bodyPr lIns="45719" rIns="45719" anchor="ctr"/>
          <a:lstStyle/>
          <a:p>
            <a:pPr algn="ctr">
              <a:defRPr sz="1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2000" y="5700268"/>
            <a:ext cx="414528" cy="34061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O ELENC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le Text"/>
          <p:cNvSpPr txBox="1">
            <a:spLocks noGrp="1"/>
          </p:cNvSpPr>
          <p:nvPr>
            <p:ph type="title"/>
          </p:nvPr>
        </p:nvSpPr>
        <p:spPr>
          <a:xfrm>
            <a:off x="1181100" y="101600"/>
            <a:ext cx="6781800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182" name="CORSO LEADERSCHIP"/>
          <p:cNvSpPr txBox="1"/>
          <p:nvPr/>
        </p:nvSpPr>
        <p:spPr>
          <a:xfrm>
            <a:off x="1395306" y="2969005"/>
            <a:ext cx="6227226" cy="615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228600" indent="-228600" defTabSz="1300480">
              <a:buSzPct val="45000"/>
              <a:buBlip>
                <a:blip r:embed="rId2"/>
              </a:buBlip>
              <a:defRPr sz="4000">
                <a:solidFill>
                  <a:srgbClr val="5B1032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r>
              <a:t> CORSO LEADERSCHIP</a:t>
            </a:r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- In al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le Text"/>
          <p:cNvSpPr txBox="1">
            <a:spLocks noGrp="1"/>
          </p:cNvSpPr>
          <p:nvPr>
            <p:ph type="title"/>
          </p:nvPr>
        </p:nvSpPr>
        <p:spPr>
          <a:xfrm>
            <a:off x="669726" y="178593"/>
            <a:ext cx="7804548" cy="1518048"/>
          </a:xfrm>
          <a:prstGeom prst="rect">
            <a:avLst/>
          </a:prstGeom>
        </p:spPr>
        <p:txBody>
          <a:bodyPr lIns="35718" tIns="35718" rIns="35718" bIns="35718" anchor="ctr">
            <a:normAutofit/>
          </a:bodyPr>
          <a:lstStyle>
            <a:lvl1pPr algn="ctr" defTabSz="410765">
              <a:defRPr sz="5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1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9876" y="6536531"/>
            <a:ext cx="239485" cy="232486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1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"/>
          <p:cNvSpPr/>
          <p:nvPr/>
        </p:nvSpPr>
        <p:spPr>
          <a:xfrm>
            <a:off x="777874" y="-1"/>
            <a:ext cx="7543802" cy="381001"/>
          </a:xfrm>
          <a:prstGeom prst="rect">
            <a:avLst/>
          </a:prstGeom>
          <a:solidFill>
            <a:schemeClr val="accent1"/>
          </a:solidFill>
          <a:ln w="3175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9" name="Rectangle"/>
          <p:cNvSpPr/>
          <p:nvPr/>
        </p:nvSpPr>
        <p:spPr>
          <a:xfrm>
            <a:off x="777874" y="6172200"/>
            <a:ext cx="7543802" cy="26988"/>
          </a:xfrm>
          <a:prstGeom prst="rect">
            <a:avLst/>
          </a:prstGeom>
          <a:solidFill>
            <a:schemeClr val="accent1"/>
          </a:solidFill>
          <a:ln w="3175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0" name="Title Text"/>
          <p:cNvSpPr txBox="1">
            <a:spLocks noGrp="1"/>
          </p:cNvSpPr>
          <p:nvPr>
            <p:ph type="title"/>
          </p:nvPr>
        </p:nvSpPr>
        <p:spPr>
          <a:xfrm>
            <a:off x="761999" y="4572000"/>
            <a:ext cx="6781801" cy="1600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t>Title Text</a:t>
            </a:r>
          </a:p>
        </p:txBody>
      </p:sp>
      <p:sp>
        <p:nvSpPr>
          <p:cNvPr id="201" name="Body Level One…"/>
          <p:cNvSpPr txBox="1">
            <a:spLocks noGrp="1"/>
          </p:cNvSpPr>
          <p:nvPr>
            <p:ph type="body" idx="1"/>
          </p:nvPr>
        </p:nvSpPr>
        <p:spPr>
          <a:xfrm>
            <a:off x="761999" y="685799"/>
            <a:ext cx="7543802" cy="3886201"/>
          </a:xfrm>
          <a:prstGeom prst="rect">
            <a:avLst/>
          </a:prstGeom>
        </p:spPr>
        <p:txBody>
          <a:bodyPr>
            <a:normAutofit/>
          </a:bodyPr>
          <a:lstStyle>
            <a:lvl1pPr marL="250295" indent="-250295">
              <a:defRPr sz="2200"/>
            </a:lvl1pPr>
            <a:lvl2pPr marL="593725" indent="-273050">
              <a:defRPr sz="2200"/>
            </a:lvl2pPr>
            <a:lvl3pPr marL="891222" indent="-251459">
              <a:defRPr sz="2200"/>
            </a:lvl3pPr>
            <a:lvl4pPr marL="1193800" indent="-279400">
              <a:defRPr sz="2200"/>
            </a:lvl4pPr>
            <a:lvl5pPr marL="1422400" indent="-279400"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021652" y="5653405"/>
            <a:ext cx="360348" cy="434341"/>
          </a:xfrm>
          <a:prstGeom prst="rect">
            <a:avLst/>
          </a:prstGeom>
        </p:spPr>
        <p:txBody>
          <a:bodyPr/>
          <a:lstStyle>
            <a:lvl1pPr algn="r" defTabSz="914400">
              <a:defRPr sz="22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Rectangle"/>
          <p:cNvSpPr/>
          <p:nvPr/>
        </p:nvSpPr>
        <p:spPr>
          <a:xfrm>
            <a:off x="777874" y="-1"/>
            <a:ext cx="7543802" cy="381001"/>
          </a:xfrm>
          <a:prstGeom prst="rect">
            <a:avLst/>
          </a:prstGeom>
          <a:solidFill>
            <a:schemeClr val="accent1"/>
          </a:solidFill>
          <a:ln w="3175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0" name="Rectangle"/>
          <p:cNvSpPr/>
          <p:nvPr/>
        </p:nvSpPr>
        <p:spPr>
          <a:xfrm>
            <a:off x="777874" y="6172200"/>
            <a:ext cx="7543802" cy="26988"/>
          </a:xfrm>
          <a:prstGeom prst="rect">
            <a:avLst/>
          </a:prstGeom>
          <a:solidFill>
            <a:schemeClr val="accent1"/>
          </a:solidFill>
          <a:ln w="3175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1" name="Title Text"/>
          <p:cNvSpPr txBox="1">
            <a:spLocks noGrp="1"/>
          </p:cNvSpPr>
          <p:nvPr>
            <p:ph type="title"/>
          </p:nvPr>
        </p:nvSpPr>
        <p:spPr>
          <a:xfrm>
            <a:off x="761999" y="4572000"/>
            <a:ext cx="6781801" cy="1600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t>Title Text</a:t>
            </a:r>
          </a:p>
        </p:txBody>
      </p:sp>
      <p:sp>
        <p:nvSpPr>
          <p:cNvPr id="2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021652" y="5653405"/>
            <a:ext cx="360348" cy="434341"/>
          </a:xfrm>
          <a:prstGeom prst="rect">
            <a:avLst/>
          </a:prstGeom>
        </p:spPr>
        <p:txBody>
          <a:bodyPr/>
          <a:lstStyle>
            <a:lvl1pPr algn="r" defTabSz="914400">
              <a:defRPr sz="22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apositiva tito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 Text"/>
          <p:cNvSpPr txBox="1">
            <a:spLocks noGrp="1"/>
          </p:cNvSpPr>
          <p:nvPr>
            <p:ph type="title"/>
          </p:nvPr>
        </p:nvSpPr>
        <p:spPr>
          <a:xfrm>
            <a:off x="1143000" y="1699022"/>
            <a:ext cx="6858000" cy="1790701"/>
          </a:xfrm>
          <a:prstGeom prst="rect">
            <a:avLst/>
          </a:prstGeom>
        </p:spPr>
        <p:txBody>
          <a:bodyPr lIns="34289" tIns="34289" rIns="34289" bIns="34289">
            <a:normAutofit/>
          </a:bodyPr>
          <a:lstStyle>
            <a:lvl1pPr algn="ctr">
              <a:lnSpc>
                <a:spcPct val="90000"/>
              </a:lnSpc>
              <a:defRPr sz="60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2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558778"/>
            <a:ext cx="6858000" cy="1241822"/>
          </a:xfrm>
          <a:prstGeom prst="rect">
            <a:avLst/>
          </a:prstGeom>
        </p:spPr>
        <p:txBody>
          <a:bodyPr lIns="34289" tIns="34289" rIns="34289" bIns="34289" anchor="t">
            <a:normAutofit/>
          </a:bodyPr>
          <a:lstStyle>
            <a:lvl1pPr marL="0" indent="0" algn="ctr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457200" algn="ctr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914400" algn="ctr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1371600" algn="ctr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1828800" algn="ctr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64554" y="5638244"/>
            <a:ext cx="250796" cy="246381"/>
          </a:xfrm>
          <a:prstGeom prst="rect">
            <a:avLst/>
          </a:prstGeom>
        </p:spPr>
        <p:txBody>
          <a:bodyPr lIns="34289" tIns="34289" rIns="34289" bIns="34289"/>
          <a:lstStyle>
            <a:lvl1pPr algn="r" defTabSz="914400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- In al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itle Text"/>
          <p:cNvSpPr txBox="1">
            <a:spLocks noGrp="1"/>
          </p:cNvSpPr>
          <p:nvPr>
            <p:ph type="title"/>
          </p:nvPr>
        </p:nvSpPr>
        <p:spPr>
          <a:xfrm>
            <a:off x="250031" y="178593"/>
            <a:ext cx="8643938" cy="1714501"/>
          </a:xfrm>
          <a:prstGeom prst="rect">
            <a:avLst/>
          </a:prstGeom>
        </p:spPr>
        <p:txBody>
          <a:bodyPr lIns="35718" tIns="35718" rIns="35718" bIns="35718" anchor="ctr"/>
          <a:lstStyle>
            <a:lvl1pPr algn="ctr" defTabSz="410765">
              <a:defRPr sz="5000" cap="all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9266" y="6518671"/>
            <a:ext cx="236538" cy="249239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2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" name="Rectangle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cap="all"/>
            </a:lvl1pPr>
          </a:lstStyle>
          <a:p>
            <a:r>
              <a:t>Title Text</a:t>
            </a:r>
          </a:p>
        </p:txBody>
      </p:sp>
      <p:sp>
        <p:nvSpPr>
          <p:cNvPr id="3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4953000"/>
            <a:ext cx="6858000" cy="914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2800"/>
            </a:lvl1pPr>
            <a:lvl2pPr marL="0" indent="457200">
              <a:spcBef>
                <a:spcPts val="600"/>
              </a:spcBef>
              <a:buClrTx/>
              <a:buSzTx/>
              <a:buFontTx/>
              <a:buNone/>
              <a:defRPr sz="2800"/>
            </a:lvl2pPr>
            <a:lvl3pPr marL="0" indent="914400">
              <a:spcBef>
                <a:spcPts val="600"/>
              </a:spcBef>
              <a:buClrTx/>
              <a:buSzTx/>
              <a:buFontTx/>
              <a:buNone/>
              <a:defRPr sz="2800"/>
            </a:lvl3pPr>
            <a:lvl4pPr marL="0" indent="1371600">
              <a:spcBef>
                <a:spcPts val="600"/>
              </a:spcBef>
              <a:buClrTx/>
              <a:buSzTx/>
              <a:buFontTx/>
              <a:buNone/>
              <a:defRPr sz="2800"/>
            </a:lvl4pPr>
            <a:lvl5pPr marL="0" indent="1828800">
              <a:spcBef>
                <a:spcPts val="600"/>
              </a:spcBef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Text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62000" y="609601"/>
            <a:ext cx="3657600" cy="37673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639233" indent="-318558">
              <a:spcBef>
                <a:spcPts val="600"/>
              </a:spcBef>
              <a:defRPr sz="2800"/>
            </a:lvl2pPr>
            <a:lvl3pPr marL="959802" indent="-320039">
              <a:spcBef>
                <a:spcPts val="600"/>
              </a:spcBef>
              <a:defRPr sz="2800"/>
            </a:lvl3pPr>
            <a:lvl4pPr marL="1270000" indent="-355600">
              <a:spcBef>
                <a:spcPts val="600"/>
              </a:spcBef>
              <a:defRPr sz="2800"/>
            </a:lvl4pPr>
            <a:lvl5pPr marL="14986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Line"/>
          <p:cNvSpPr/>
          <p:nvPr/>
        </p:nvSpPr>
        <p:spPr>
          <a:xfrm>
            <a:off x="758824" y="1249362"/>
            <a:ext cx="3657602" cy="1589"/>
          </a:xfrm>
          <a:prstGeom prst="line">
            <a:avLst/>
          </a:prstGeom>
          <a:ln>
            <a:solidFill>
              <a:srgbClr val="B73965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4" name="Line"/>
          <p:cNvSpPr/>
          <p:nvPr/>
        </p:nvSpPr>
        <p:spPr>
          <a:xfrm>
            <a:off x="4645025" y="1249362"/>
            <a:ext cx="3657601" cy="1589"/>
          </a:xfrm>
          <a:prstGeom prst="line">
            <a:avLst/>
          </a:prstGeom>
          <a:ln>
            <a:solidFill>
              <a:srgbClr val="B73965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58951" y="609600"/>
            <a:ext cx="3657601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2800">
                <a:latin typeface="Impact"/>
                <a:ea typeface="Impact"/>
                <a:cs typeface="Impact"/>
                <a:sym typeface="Impact"/>
              </a:defRPr>
            </a:lvl1pPr>
            <a:lvl2pPr marL="0" indent="457200">
              <a:spcBef>
                <a:spcPts val="600"/>
              </a:spcBef>
              <a:buClrTx/>
              <a:buSzTx/>
              <a:buFontTx/>
              <a:buNone/>
              <a:defRPr sz="2800">
                <a:latin typeface="Impact"/>
                <a:ea typeface="Impact"/>
                <a:cs typeface="Impact"/>
                <a:sym typeface="Impact"/>
              </a:defRPr>
            </a:lvl2pPr>
            <a:lvl3pPr marL="0" indent="914400">
              <a:spcBef>
                <a:spcPts val="600"/>
              </a:spcBef>
              <a:buClrTx/>
              <a:buSzTx/>
              <a:buFontTx/>
              <a:buNone/>
              <a:defRPr sz="2800">
                <a:latin typeface="Impact"/>
                <a:ea typeface="Impact"/>
                <a:cs typeface="Impact"/>
                <a:sym typeface="Impact"/>
              </a:defRPr>
            </a:lvl3pPr>
            <a:lvl4pPr marL="0" indent="1371600">
              <a:spcBef>
                <a:spcPts val="600"/>
              </a:spcBef>
              <a:buClrTx/>
              <a:buSzTx/>
              <a:buFontTx/>
              <a:buNone/>
              <a:defRPr sz="2800">
                <a:latin typeface="Impact"/>
                <a:ea typeface="Impact"/>
                <a:cs typeface="Impact"/>
                <a:sym typeface="Impact"/>
              </a:defRPr>
            </a:lvl4pPr>
            <a:lvl5pPr marL="0" indent="1828800">
              <a:spcBef>
                <a:spcPts val="600"/>
              </a:spcBef>
              <a:buClrTx/>
              <a:buSzTx/>
              <a:buFontTx/>
              <a:buNone/>
              <a:defRPr sz="2800">
                <a:latin typeface="Impact"/>
                <a:ea typeface="Impact"/>
                <a:cs typeface="Impact"/>
                <a:sym typeface="Impac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Rectangle"/>
          <p:cNvSpPr>
            <a:spLocks noGrp="1"/>
          </p:cNvSpPr>
          <p:nvPr>
            <p:ph type="body" sz="quarter" idx="13"/>
          </p:nvPr>
        </p:nvSpPr>
        <p:spPr>
          <a:xfrm>
            <a:off x="4645152" y="609600"/>
            <a:ext cx="3657601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600"/>
              </a:spcBef>
              <a:buClrTx/>
              <a:buSzTx/>
              <a:buFontTx/>
              <a:buNone/>
              <a:defRPr sz="2800">
                <a:latin typeface="Impact"/>
                <a:ea typeface="Impact"/>
                <a:cs typeface="Impact"/>
                <a:sym typeface="Impact"/>
              </a:defRPr>
            </a:pPr>
            <a:endParaRPr/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Line"/>
          <p:cNvSpPr/>
          <p:nvPr/>
        </p:nvSpPr>
        <p:spPr>
          <a:xfrm flipH="1">
            <a:off x="3581399" y="611187"/>
            <a:ext cx="1590" cy="3810001"/>
          </a:xfrm>
          <a:prstGeom prst="line">
            <a:avLst/>
          </a:prstGeom>
          <a:ln>
            <a:solidFill>
              <a:srgbClr val="DC9BC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1" name="Title Text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710866" y="457200"/>
            <a:ext cx="4594934" cy="411479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Rectangle"/>
          <p:cNvSpPr>
            <a:spLocks noGrp="1"/>
          </p:cNvSpPr>
          <p:nvPr>
            <p:ph type="body" sz="quarter" idx="13"/>
          </p:nvPr>
        </p:nvSpPr>
        <p:spPr>
          <a:xfrm>
            <a:off x="762001" y="457200"/>
            <a:ext cx="2673657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ClrTx/>
              <a:buSzTx/>
              <a:buFontTx/>
              <a:buNone/>
              <a:defRPr sz="2100"/>
            </a:pPr>
            <a:endParaRPr/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Text"/>
          <p:cNvSpPr txBox="1">
            <a:spLocks noGrp="1"/>
          </p:cNvSpPr>
          <p:nvPr>
            <p:ph type="title"/>
          </p:nvPr>
        </p:nvSpPr>
        <p:spPr>
          <a:xfrm>
            <a:off x="758951" y="4572000"/>
            <a:ext cx="6784849" cy="1600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92" name="Image"/>
          <p:cNvSpPr>
            <a:spLocks noGrp="1"/>
          </p:cNvSpPr>
          <p:nvPr>
            <p:ph type="pic" sz="half" idx="13"/>
          </p:nvPr>
        </p:nvSpPr>
        <p:spPr>
          <a:xfrm>
            <a:off x="777240" y="457200"/>
            <a:ext cx="7543801" cy="2895600"/>
          </a:xfrm>
          <a:prstGeom prst="rect">
            <a:avLst/>
          </a:prstGeom>
          <a:ln w="6350">
            <a:solidFill>
              <a:srgbClr val="B13F9A"/>
            </a:solidFill>
            <a:round/>
          </a:ln>
        </p:spPr>
        <p:txBody>
          <a:bodyPr lIns="91439" rIns="91439" anchor="t"/>
          <a:lstStyle/>
          <a:p>
            <a:endParaRPr/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50391" y="3505200"/>
            <a:ext cx="7391401" cy="80486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1800"/>
            </a:lvl1pPr>
            <a:lvl2pPr marL="0" indent="457200">
              <a:spcBef>
                <a:spcPts val="400"/>
              </a:spcBef>
              <a:buClrTx/>
              <a:buSzTx/>
              <a:buFontTx/>
              <a:buNone/>
              <a:defRPr sz="1800"/>
            </a:lvl2pPr>
            <a:lvl3pPr marL="0" indent="914400">
              <a:spcBef>
                <a:spcPts val="400"/>
              </a:spcBef>
              <a:buClrTx/>
              <a:buSzTx/>
              <a:buFontTx/>
              <a:buNone/>
              <a:defRPr sz="1800"/>
            </a:lvl3pPr>
            <a:lvl4pPr marL="0" indent="1371600">
              <a:spcBef>
                <a:spcPts val="400"/>
              </a:spcBef>
              <a:buClrTx/>
              <a:buSzTx/>
              <a:buFontTx/>
              <a:buNone/>
              <a:defRPr sz="1800"/>
            </a:lvl4pPr>
            <a:lvl5pPr marL="0" indent="1828800">
              <a:spcBef>
                <a:spcPts val="400"/>
              </a:spcBef>
              <a:buClrTx/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Rectangle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/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417637"/>
            <a:ext cx="8229600" cy="4891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2000" y="5562980"/>
            <a:ext cx="724916" cy="61519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defTabSz="1300480">
              <a:defRPr sz="4000">
                <a:solidFill>
                  <a:srgbClr val="5B1032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9pPr>
    </p:titleStyle>
    <p:bodyStyle>
      <a:lvl1pPr marL="273050" marR="0" indent="-27305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solidFill>
            <a:srgbClr val="B13F9A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618547" marR="0" indent="-297872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solidFill>
            <a:srgbClr val="B13F9A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914082" marR="0" indent="-27431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solidFill>
            <a:srgbClr val="B13F9A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12192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solidFill>
            <a:srgbClr val="B13F9A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14478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solidFill>
            <a:srgbClr val="B13F9A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176022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solidFill>
            <a:srgbClr val="B13F9A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2016251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solidFill>
            <a:srgbClr val="B13F9A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230886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solidFill>
            <a:srgbClr val="B13F9A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2583179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solidFill>
            <a:srgbClr val="B13F9A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marL="0" marR="0" indent="0" algn="l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pperplate"/>
        </a:defRPr>
      </a:lvl1pPr>
      <a:lvl2pPr marL="0" marR="0" indent="457200" algn="l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pperplate"/>
        </a:defRPr>
      </a:lvl2pPr>
      <a:lvl3pPr marL="0" marR="0" indent="914400" algn="l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pperplate"/>
        </a:defRPr>
      </a:lvl3pPr>
      <a:lvl4pPr marL="0" marR="0" indent="1371600" algn="l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pperplate"/>
        </a:defRPr>
      </a:lvl4pPr>
      <a:lvl5pPr marL="0" marR="0" indent="1828800" algn="l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pperplate"/>
        </a:defRPr>
      </a:lvl5pPr>
      <a:lvl6pPr marL="0" marR="0" indent="2286000" algn="l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pperplate"/>
        </a:defRPr>
      </a:lvl6pPr>
      <a:lvl7pPr marL="0" marR="0" indent="2743200" algn="l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pperplate"/>
        </a:defRPr>
      </a:lvl7pPr>
      <a:lvl8pPr marL="0" marR="0" indent="3200400" algn="l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pperplate"/>
        </a:defRPr>
      </a:lvl8pPr>
      <a:lvl9pPr marL="0" marR="0" indent="3657600" algn="l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pperpl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image4.png" descr="imag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395" y="152400"/>
            <a:ext cx="3255212" cy="1741489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U S A   |   E U R O P E   |   A S I A   |   L A T I N   A M E R I C A"/>
          <p:cNvSpPr txBox="1"/>
          <p:nvPr/>
        </p:nvSpPr>
        <p:spPr>
          <a:xfrm>
            <a:off x="1823733" y="6465033"/>
            <a:ext cx="5542916" cy="311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914366">
              <a:defRPr sz="1600" b="1">
                <a:solidFill>
                  <a:srgbClr val="A34B73"/>
                </a:solidFill>
              </a:defRPr>
            </a:pPr>
            <a:r>
              <a:t>U S A   </a:t>
            </a:r>
            <a:r>
              <a:rPr b="0"/>
              <a:t>|   </a:t>
            </a:r>
            <a:r>
              <a:t>E U R O P E   </a:t>
            </a:r>
            <a:r>
              <a:rPr b="0"/>
              <a:t>|   </a:t>
            </a:r>
            <a:r>
              <a:t>A S I A   </a:t>
            </a:r>
            <a:r>
              <a:rPr b="0"/>
              <a:t>|   </a:t>
            </a:r>
            <a:r>
              <a:t>L A T I N   A M E R I C A</a:t>
            </a:r>
          </a:p>
        </p:txBody>
      </p:sp>
      <p:sp>
        <p:nvSpPr>
          <p:cNvPr id="251" name="www.andreacondello.it"/>
          <p:cNvSpPr txBox="1"/>
          <p:nvPr/>
        </p:nvSpPr>
        <p:spPr>
          <a:xfrm>
            <a:off x="5361380" y="5668309"/>
            <a:ext cx="3452233" cy="372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1300480">
              <a:spcBef>
                <a:spcPts val="800"/>
              </a:spcBef>
              <a:defRPr sz="2000"/>
            </a:lvl1pPr>
          </a:lstStyle>
          <a:p>
            <a:r>
              <a:t>www.andreacondello.it</a:t>
            </a:r>
          </a:p>
        </p:txBody>
      </p:sp>
      <p:sp>
        <p:nvSpPr>
          <p:cNvPr id="252" name="www.opensourcemanagement.it"/>
          <p:cNvSpPr txBox="1"/>
          <p:nvPr/>
        </p:nvSpPr>
        <p:spPr>
          <a:xfrm>
            <a:off x="1166190" y="6091021"/>
            <a:ext cx="6858001" cy="397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1300480">
              <a:spcBef>
                <a:spcPts val="800"/>
              </a:spcBef>
              <a:defRPr sz="2100"/>
            </a:lvl1pPr>
          </a:lstStyle>
          <a:p>
            <a:r>
              <a:t>www.opensourcemanagement.it</a:t>
            </a:r>
          </a:p>
        </p:txBody>
      </p:sp>
      <p:sp>
        <p:nvSpPr>
          <p:cNvPr id="253" name="LA FORZA EMOZIONALE NELLA VENDITA"/>
          <p:cNvSpPr txBox="1">
            <a:spLocks noGrp="1"/>
          </p:cNvSpPr>
          <p:nvPr>
            <p:ph type="title" idx="4294967295"/>
          </p:nvPr>
        </p:nvSpPr>
        <p:spPr>
          <a:xfrm>
            <a:off x="776909" y="2928649"/>
            <a:ext cx="7545732" cy="129856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365760">
              <a:lnSpc>
                <a:spcPct val="90000"/>
              </a:lnSpc>
              <a:defRPr sz="3760" b="1">
                <a:solidFill>
                  <a:srgbClr val="1E146D"/>
                </a:solidFill>
                <a:effectLst>
                  <a:outerShdw blurRad="15240" dist="1524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LA FORZA EMOZIONALE NELLA VENDITA</a:t>
            </a:r>
          </a:p>
        </p:txBody>
      </p:sp>
      <p:sp>
        <p:nvSpPr>
          <p:cNvPr id="254" name="Andrea Condello Page"/>
          <p:cNvSpPr txBox="1"/>
          <p:nvPr/>
        </p:nvSpPr>
        <p:spPr>
          <a:xfrm>
            <a:off x="1433779" y="5704790"/>
            <a:ext cx="2896249" cy="336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1300480">
              <a:spcBef>
                <a:spcPts val="800"/>
              </a:spcBef>
              <a:defRPr sz="1700"/>
            </a:lvl1pPr>
          </a:lstStyle>
          <a:p>
            <a:r>
              <a:t>Andrea Condello Page</a:t>
            </a:r>
          </a:p>
        </p:txBody>
      </p:sp>
      <p:pic>
        <p:nvPicPr>
          <p:cNvPr id="255" name="161838854-6bd5584f-9152-4976-a334-219d8b4469ac.jpg" descr="161838854-6bd5584f-9152-4976-a334-219d8b4469a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457" y="5704790"/>
            <a:ext cx="970572" cy="336270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Bologna, 19 novembre 2019"/>
          <p:cNvSpPr txBox="1"/>
          <p:nvPr/>
        </p:nvSpPr>
        <p:spPr>
          <a:xfrm>
            <a:off x="3098070" y="4897497"/>
            <a:ext cx="3378917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1300480">
              <a:defRPr sz="2800">
                <a:solidFill>
                  <a:srgbClr val="1816A8"/>
                </a:solidFill>
                <a:latin typeface="Brush Script MT"/>
                <a:ea typeface="Brush Script MT"/>
                <a:cs typeface="Brush Script MT"/>
                <a:sym typeface="Brush Script MT"/>
              </a:defRPr>
            </a:lvl1pPr>
          </a:lstStyle>
          <a:p>
            <a:r>
              <a:t>Bologna, 19 novembre 2019</a:t>
            </a:r>
          </a:p>
        </p:txBody>
      </p:sp>
      <p:sp>
        <p:nvSpPr>
          <p:cNvPr id="257" name="Line"/>
          <p:cNvSpPr/>
          <p:nvPr/>
        </p:nvSpPr>
        <p:spPr>
          <a:xfrm>
            <a:off x="1354706" y="5482380"/>
            <a:ext cx="6480969" cy="1"/>
          </a:xfrm>
          <a:prstGeom prst="line">
            <a:avLst/>
          </a:prstGeom>
          <a:ln w="19050">
            <a:solidFill>
              <a:srgbClr val="B02F70"/>
            </a:solidFill>
            <a:miter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58" name="Andrea Condello"/>
          <p:cNvSpPr txBox="1"/>
          <p:nvPr/>
        </p:nvSpPr>
        <p:spPr>
          <a:xfrm>
            <a:off x="2694398" y="2005265"/>
            <a:ext cx="3801585" cy="917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1849571">
              <a:defRPr sz="5100">
                <a:solidFill>
                  <a:srgbClr val="EAF9F8"/>
                </a:solidFill>
                <a:latin typeface="Brush Script MT"/>
                <a:ea typeface="Brush Script MT"/>
                <a:cs typeface="Brush Script MT"/>
                <a:sym typeface="Brush Script MT"/>
              </a:defRPr>
            </a:lvl1pPr>
          </a:lstStyle>
          <a:p>
            <a:r>
              <a:t>Andrea Condello</a:t>
            </a:r>
          </a:p>
        </p:txBody>
      </p:sp>
      <p:pic>
        <p:nvPicPr>
          <p:cNvPr id="259" name="sconosciuto.pdf" descr="sconosciuto.pdf"/>
          <p:cNvPicPr>
            <a:picLocks noChangeAspect="1"/>
          </p:cNvPicPr>
          <p:nvPr/>
        </p:nvPicPr>
        <p:blipFill>
          <a:blip r:embed="rId5"/>
          <a:srcRect l="10148" r="10148" b="24809"/>
          <a:stretch>
            <a:fillRect/>
          </a:stretch>
        </p:blipFill>
        <p:spPr>
          <a:xfrm>
            <a:off x="3554187" y="4301467"/>
            <a:ext cx="2081817" cy="6173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IMG_9884.jpeg" descr="IMG_988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46" y="631474"/>
            <a:ext cx="3967689" cy="5290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IMG_5214.jpeg" descr="IMG_521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305" y="631474"/>
            <a:ext cx="3967689" cy="5290252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LA MATERIA DEL TEMPO  -  RICHARD SERRA"/>
          <p:cNvSpPr txBox="1"/>
          <p:nvPr/>
        </p:nvSpPr>
        <p:spPr>
          <a:xfrm>
            <a:off x="1068468" y="6172200"/>
            <a:ext cx="6781801" cy="614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algn="ctr" defTabSz="548640">
              <a:defRPr sz="324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LA MATERIA DEL TEMPO  -  RICHARD SERRA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IMG_9147.jpeg" descr="IMG_914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765" y="426953"/>
            <a:ext cx="4274470" cy="56992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QUINDI DA DOVE SI PARTE?"/>
          <p:cNvSpPr txBox="1"/>
          <p:nvPr/>
        </p:nvSpPr>
        <p:spPr>
          <a:xfrm>
            <a:off x="1181100" y="731872"/>
            <a:ext cx="6781800" cy="4223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algn="ctr">
              <a:defRPr sz="5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QUINDI DA DOVE SI PARTE?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525252"/>
                </a:solidFill>
              </a:defRPr>
            </a:pPr>
            <a:endParaRPr/>
          </a:p>
        </p:txBody>
      </p:sp>
      <p:sp>
        <p:nvSpPr>
          <p:cNvPr id="394" name="Body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95" name="image25.jpeg" descr="image2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4398" y="-40184"/>
            <a:ext cx="9466018" cy="6938368"/>
          </a:xfrm>
          <a:prstGeom prst="rect">
            <a:avLst/>
          </a:prstGeom>
          <a:ln w="25400">
            <a:solidFill>
              <a:srgbClr val="DDDDDD"/>
            </a:solidFill>
            <a:miter lim="400000"/>
          </a:ln>
        </p:spPr>
      </p:pic>
      <p:sp>
        <p:nvSpPr>
          <p:cNvPr id="396" name="DA TE…"/>
          <p:cNvSpPr txBox="1"/>
          <p:nvPr/>
        </p:nvSpPr>
        <p:spPr>
          <a:xfrm>
            <a:off x="13393" y="-5805"/>
            <a:ext cx="9117214" cy="3538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ctr" defTabSz="410750">
              <a:defRPr sz="7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DA TE </a:t>
            </a:r>
          </a:p>
          <a:p>
            <a:pPr algn="ctr" defTabSz="410750">
              <a:defRPr sz="7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E DALLE TUE EMOZIONI</a:t>
            </a:r>
            <a:br/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" grpId="1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E IL TUO TONO EMOZIONALE È ALTO PRODUCI MIGLIORI EMOZIONI"/>
          <p:cNvSpPr txBox="1">
            <a:spLocks noGrp="1"/>
          </p:cNvSpPr>
          <p:nvPr>
            <p:ph type="title"/>
          </p:nvPr>
        </p:nvSpPr>
        <p:spPr>
          <a:xfrm>
            <a:off x="799543" y="679959"/>
            <a:ext cx="7500464" cy="1600201"/>
          </a:xfrm>
          <a:prstGeom prst="rect">
            <a:avLst/>
          </a:prstGeom>
        </p:spPr>
        <p:txBody>
          <a:bodyPr/>
          <a:lstStyle>
            <a:lvl1pPr algn="ctr" defTabSz="740663">
              <a:defRPr sz="4374"/>
            </a:lvl1pPr>
          </a:lstStyle>
          <a:p>
            <a:r>
              <a:t>SE IL TUO TONO EMOZIONALE È ALTO PRODUCI MIGLIORI EMOZIONI</a:t>
            </a:r>
          </a:p>
        </p:txBody>
      </p:sp>
      <p:sp>
        <p:nvSpPr>
          <p:cNvPr id="399" name="SU LOGICA LE EMOZIONI SONO BLOCCATE"/>
          <p:cNvSpPr txBox="1"/>
          <p:nvPr/>
        </p:nvSpPr>
        <p:spPr>
          <a:xfrm>
            <a:off x="821768" y="2766812"/>
            <a:ext cx="7500464" cy="160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algn="ctr" defTabSz="822959">
              <a:defRPr sz="486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SU LOGICA LE EMOZIONI SONO BLOCCATE</a:t>
            </a:r>
          </a:p>
        </p:txBody>
      </p:sp>
      <p:sp>
        <p:nvSpPr>
          <p:cNvPr id="400" name="E SE SEI BASSO DI TONO…"/>
          <p:cNvSpPr txBox="1"/>
          <p:nvPr/>
        </p:nvSpPr>
        <p:spPr>
          <a:xfrm>
            <a:off x="821768" y="4400550"/>
            <a:ext cx="7500464" cy="160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algn="ctr">
              <a:defRPr sz="5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E SE SEI BASSO DI TONO…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" grpId="1" animBg="1" advAuto="0"/>
      <p:bldP spid="400" grpId="2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DOBBIAMO IMPARARE"/>
          <p:cNvSpPr txBox="1">
            <a:spLocks noGrp="1"/>
          </p:cNvSpPr>
          <p:nvPr>
            <p:ph type="title"/>
          </p:nvPr>
        </p:nvSpPr>
        <p:spPr>
          <a:xfrm>
            <a:off x="1181100" y="-95946"/>
            <a:ext cx="6781800" cy="160020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t>DOBBIAMO IMPARARE</a:t>
            </a:r>
          </a:p>
        </p:txBody>
      </p:sp>
      <p:sp>
        <p:nvSpPr>
          <p:cNvPr id="405" name="A GRIDARE…"/>
          <p:cNvSpPr txBox="1">
            <a:spLocks noGrp="1"/>
          </p:cNvSpPr>
          <p:nvPr>
            <p:ph type="body" idx="1"/>
          </p:nvPr>
        </p:nvSpPr>
        <p:spPr>
          <a:xfrm>
            <a:off x="777875" y="1686967"/>
            <a:ext cx="7543800" cy="3886201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t>A GRIDARE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A CANTARE A SQUARCIA GOLA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A PIANGERE 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A RIDERE A CREPAPELLE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A MANDARE AFFANCULO QUALCUNO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AD ABBRACCIARE UNO SCONOSCIUTO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A BACIARE IN BOCCA UN PASSANTE</a:t>
            </a:r>
          </a:p>
          <a:p>
            <a:pPr marL="273049" indent="-273049">
              <a:defRPr sz="4300">
                <a:solidFill>
                  <a:srgbClr val="F44307"/>
                </a:solidFill>
              </a:defRPr>
            </a:pPr>
            <a:r>
              <a:t>BALLA!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" grpId="1" build="p" bldLvl="5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Comfort-Zone.jpg" descr="Comfort-Zo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441" y="1783021"/>
            <a:ext cx="5097118" cy="3081170"/>
          </a:xfrm>
          <a:prstGeom prst="rect">
            <a:avLst/>
          </a:prstGeom>
          <a:ln w="12700">
            <a:miter lim="400000"/>
          </a:ln>
        </p:spPr>
      </p:pic>
      <p:sp>
        <p:nvSpPr>
          <p:cNvPr id="410" name="FIGURATI SE NON PUÒ FAR AGIRE"/>
          <p:cNvSpPr txBox="1"/>
          <p:nvPr/>
        </p:nvSpPr>
        <p:spPr>
          <a:xfrm>
            <a:off x="797369" y="5031764"/>
            <a:ext cx="7549262" cy="81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4700">
                <a:solidFill>
                  <a:srgbClr val="AF2E6E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FIGURATI SE NON PUÒ FAR AGIRE</a:t>
            </a:r>
          </a:p>
        </p:txBody>
      </p:sp>
      <p:sp>
        <p:nvSpPr>
          <p:cNvPr id="411" name="SE L’EMOZIONE PUÒ MODIFICARE LO STATO DELLE COSE"/>
          <p:cNvSpPr txBox="1">
            <a:spLocks noGrp="1"/>
          </p:cNvSpPr>
          <p:nvPr>
            <p:ph type="title" idx="4294967295"/>
          </p:nvPr>
        </p:nvSpPr>
        <p:spPr>
          <a:xfrm>
            <a:off x="1181100" y="388333"/>
            <a:ext cx="6781800" cy="13873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713231">
              <a:defRPr sz="4212"/>
            </a:lvl1pPr>
          </a:lstStyle>
          <a:p>
            <a:r>
              <a:t>SE L’EMOZIONE PUÒ MODIFICARE LO STATO DELLE COSE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QUI LO DEVI SMUOVERE DALLO  STALLO"/>
          <p:cNvSpPr txBox="1">
            <a:spLocks noGrp="1"/>
          </p:cNvSpPr>
          <p:nvPr>
            <p:ph type="title"/>
          </p:nvPr>
        </p:nvSpPr>
        <p:spPr>
          <a:xfrm>
            <a:off x="1050361" y="447170"/>
            <a:ext cx="6781801" cy="1600201"/>
          </a:xfrm>
          <a:prstGeom prst="rect">
            <a:avLst/>
          </a:prstGeom>
        </p:spPr>
        <p:txBody>
          <a:bodyPr/>
          <a:lstStyle>
            <a:lvl1pPr algn="ctr" defTabSz="822959">
              <a:defRPr sz="4860"/>
            </a:lvl1pPr>
          </a:lstStyle>
          <a:p>
            <a:r>
              <a:t>QUI LO DEVI SMUOVERE DALLO  STALLO</a:t>
            </a:r>
          </a:p>
        </p:txBody>
      </p:sp>
      <p:sp>
        <p:nvSpPr>
          <p:cNvPr id="343" name="ALTRIMENTI IL PROSSIMO PASSO SARÀ…"/>
          <p:cNvSpPr txBox="1">
            <a:spLocks noGrp="1"/>
          </p:cNvSpPr>
          <p:nvPr>
            <p:ph type="body" sz="quarter" idx="1"/>
          </p:nvPr>
        </p:nvSpPr>
        <p:spPr>
          <a:xfrm>
            <a:off x="777875" y="1565187"/>
            <a:ext cx="7543800" cy="1600201"/>
          </a:xfrm>
          <a:prstGeom prst="rect">
            <a:avLst/>
          </a:prstGeom>
        </p:spPr>
        <p:txBody>
          <a:bodyPr/>
          <a:lstStyle/>
          <a:p>
            <a:r>
              <a:t>ALTRIMENTI IL PROSSIMO PASSO SARÀ…</a:t>
            </a:r>
          </a:p>
        </p:txBody>
      </p:sp>
      <p:sp>
        <p:nvSpPr>
          <p:cNvPr id="344" name="CI DEVO PENSARE"/>
          <p:cNvSpPr txBox="1"/>
          <p:nvPr/>
        </p:nvSpPr>
        <p:spPr>
          <a:xfrm>
            <a:off x="989680" y="2767206"/>
            <a:ext cx="4769976" cy="1018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>
              <a:defRPr sz="5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CI DEVO PENSARE</a:t>
            </a:r>
          </a:p>
        </p:txBody>
      </p:sp>
      <p:sp>
        <p:nvSpPr>
          <p:cNvPr id="345" name="HA UN BIGLIETTO DA VISITA…?"/>
          <p:cNvSpPr txBox="1"/>
          <p:nvPr/>
        </p:nvSpPr>
        <p:spPr>
          <a:xfrm>
            <a:off x="946824" y="4176199"/>
            <a:ext cx="5953690" cy="160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defTabSz="822959">
              <a:defRPr sz="486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HA UN BIGLIETTO DA VISITA…?</a:t>
            </a:r>
          </a:p>
        </p:txBody>
      </p:sp>
      <p:pic>
        <p:nvPicPr>
          <p:cNvPr id="346" name="Unknown.jpeg" descr="Unknown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299" y="2767206"/>
            <a:ext cx="2463801" cy="3289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" grpId="1" animBg="1" advAuto="0"/>
      <p:bldP spid="344" grpId="2" animBg="1" advAuto="0"/>
      <p:bldP spid="345" grpId="4" animBg="1" advAuto="0"/>
      <p:bldP spid="346" grpId="3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BELLO… PECCATO CHE…"/>
          <p:cNvSpPr txBox="1">
            <a:spLocks noGrp="1"/>
          </p:cNvSpPr>
          <p:nvPr>
            <p:ph type="title"/>
          </p:nvPr>
        </p:nvSpPr>
        <p:spPr>
          <a:xfrm>
            <a:off x="1181100" y="-208577"/>
            <a:ext cx="6781800" cy="160020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t>BELLO… PECCATO CHE…</a:t>
            </a:r>
          </a:p>
        </p:txBody>
      </p:sp>
      <p:sp>
        <p:nvSpPr>
          <p:cNvPr id="351" name="AVETE PROPRIO UNA BELLA AZIENDA… PECCATO CHE… NON ANDRETE DA NESSUNA PARTE…"/>
          <p:cNvSpPr txBox="1">
            <a:spLocks noGrp="1"/>
          </p:cNvSpPr>
          <p:nvPr>
            <p:ph type="body" idx="1"/>
          </p:nvPr>
        </p:nvSpPr>
        <p:spPr>
          <a:xfrm>
            <a:off x="777875" y="1308470"/>
            <a:ext cx="7543800" cy="4782413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t>AVETE PROPRIO UNA BELLA AZIENDA… PECCATO CHE… NON ANDRETE DA NESSUNA PARTE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BELLISSIMO PROGETTO … PECCATO CHE CON QUESTA SITUAZIONE (…) NON RIUSCIRETE MAI A REALIZZARE I VOSTRI PROGETTI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AVETE OBIETTIVI AMBIZIOSI… PECCATO CHE… MESSI COSÌ AVRETE UN SACCO DI DIFFICOLTÀ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HAI CAPITO CHE DEVI FARE QUALCOSA PER RISOLVERE QUESTO PROBLEMA?!"/>
          <p:cNvSpPr txBox="1">
            <a:spLocks noGrp="1"/>
          </p:cNvSpPr>
          <p:nvPr>
            <p:ph type="title"/>
          </p:nvPr>
        </p:nvSpPr>
        <p:spPr>
          <a:xfrm>
            <a:off x="1143000" y="191890"/>
            <a:ext cx="6781800" cy="16002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621791">
              <a:defRPr sz="3672">
                <a:solidFill>
                  <a:schemeClr val="accent1"/>
                </a:solidFill>
              </a:defRPr>
            </a:lvl1pPr>
          </a:lstStyle>
          <a:p>
            <a:r>
              <a:t>HAI CAPITO CHE DEVI FARE QUALCOSA PER RISOLVERE QUESTO PROBLEMA?!</a:t>
            </a:r>
          </a:p>
        </p:txBody>
      </p:sp>
      <p:sp>
        <p:nvSpPr>
          <p:cNvPr id="356" name="DOVE VAI MESSO COSÌ?!…"/>
          <p:cNvSpPr txBox="1">
            <a:spLocks noGrp="1"/>
          </p:cNvSpPr>
          <p:nvPr>
            <p:ph type="body" idx="1"/>
          </p:nvPr>
        </p:nvSpPr>
        <p:spPr>
          <a:xfrm>
            <a:off x="762000" y="2039045"/>
            <a:ext cx="7543800" cy="388620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t>DOVE VAI MESSO COSÌ?!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MA NON VEDI CHE NON STAI BENE?!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CHE NON SEI FELICE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CHE SEI SEMPRE INCAZZATO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CHE SEI BRUTTO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VUOI DAVVERO VIVERE COSÌ PER SEMPRE?!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COME TI VEDI  FRA 5 ANNI?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DEVI ESPIARE UNA PENA?!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NON CREDI DI MERITARTI DI PIÙ?!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DAI CHE PARTIAMO!!"/>
          <p:cNvSpPr txBox="1">
            <a:spLocks noGrp="1"/>
          </p:cNvSpPr>
          <p:nvPr>
            <p:ph type="title"/>
          </p:nvPr>
        </p:nvSpPr>
        <p:spPr>
          <a:xfrm>
            <a:off x="1181100" y="4234105"/>
            <a:ext cx="6781800" cy="160020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t>DAI CHE PARTIAMO!!</a:t>
            </a:r>
          </a:p>
        </p:txBody>
      </p:sp>
      <p:sp>
        <p:nvSpPr>
          <p:cNvPr id="361" name="LA SMETTI DI COMBATTERE DA SOLO QUESTA GUERRA?!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t>LA SMETTI DI COMBATTERE DA SOLO QUESTA GUERRA?!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PROVA A PENSARE A QUANDO QUESTO PROBLEMA NON CI SARÀ PIÙ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COME TI SENTIRAI? 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LA NOSTRA MISSIONE NELLA VITA È AIUTARE LE PERSONE COME TE CHE HANNO QUESTI PROBLEMI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SAPPIAMO COME FARLO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LO FACCIAMO OGNI GIORNO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" grpId="2" animBg="1" advAuto="0"/>
      <p:bldP spid="361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CONVINZIONE IMBEVUTA DI CERTEZZA"/>
          <p:cNvSpPr txBox="1">
            <a:spLocks noGrp="1"/>
          </p:cNvSpPr>
          <p:nvPr>
            <p:ph type="title"/>
          </p:nvPr>
        </p:nvSpPr>
        <p:spPr>
          <a:xfrm>
            <a:off x="739775" y="-821993"/>
            <a:ext cx="7620000" cy="5029535"/>
          </a:xfrm>
          <a:prstGeom prst="rect">
            <a:avLst/>
          </a:prstGeom>
        </p:spPr>
        <p:txBody>
          <a:bodyPr/>
          <a:lstStyle>
            <a:lvl1pPr algn="ctr">
              <a:defRPr sz="6400">
                <a:solidFill>
                  <a:srgbClr val="EB0A3F"/>
                </a:solidFill>
              </a:defRPr>
            </a:lvl1pPr>
          </a:lstStyle>
          <a:p>
            <a:r>
              <a:t>CONVINZIONE IMBEVUTA DI CERTEZZA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ORA TI DICO COSA ANDREMO A FARE"/>
          <p:cNvSpPr txBox="1">
            <a:spLocks noGrp="1"/>
          </p:cNvSpPr>
          <p:nvPr>
            <p:ph type="title"/>
          </p:nvPr>
        </p:nvSpPr>
        <p:spPr>
          <a:xfrm>
            <a:off x="1158875" y="404638"/>
            <a:ext cx="6781800" cy="1600201"/>
          </a:xfrm>
          <a:prstGeom prst="rect">
            <a:avLst/>
          </a:prstGeom>
        </p:spPr>
        <p:txBody>
          <a:bodyPr/>
          <a:lstStyle>
            <a:lvl1pPr algn="ctr" defTabSz="822959">
              <a:defRPr sz="4860"/>
            </a:lvl1pPr>
          </a:lstStyle>
          <a:p>
            <a:r>
              <a:t>ORA TI DICO COSA ANDREMO A FARE</a:t>
            </a:r>
          </a:p>
        </p:txBody>
      </p:sp>
      <p:sp>
        <p:nvSpPr>
          <p:cNvPr id="368" name="MA SE NON TI DICE CHE HA DECISO NON ANDARE AVANTI"/>
          <p:cNvSpPr txBox="1"/>
          <p:nvPr/>
        </p:nvSpPr>
        <p:spPr>
          <a:xfrm>
            <a:off x="1158875" y="2331145"/>
            <a:ext cx="6781800" cy="160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 algn="ctr" defTabSz="813816">
              <a:defRPr sz="4806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MA SE NON TI DICE CHE HA </a:t>
            </a:r>
            <a:r>
              <a:rPr>
                <a:solidFill>
                  <a:srgbClr val="FA2A04"/>
                </a:solidFill>
              </a:rPr>
              <a:t>DECISO</a:t>
            </a:r>
            <a:r>
              <a:t> NON ANDARE AVANTI</a:t>
            </a:r>
          </a:p>
        </p:txBody>
      </p:sp>
      <p:sp>
        <p:nvSpPr>
          <p:cNvPr id="369" name="AVRESTI MILLE OBIEZIONI"/>
          <p:cNvSpPr txBox="1"/>
          <p:nvPr/>
        </p:nvSpPr>
        <p:spPr>
          <a:xfrm>
            <a:off x="234200" y="4251672"/>
            <a:ext cx="6781801" cy="160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algn="ctr">
              <a:defRPr sz="5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AVRESTI MILLE OBIEZIONI</a:t>
            </a:r>
          </a:p>
        </p:txBody>
      </p:sp>
      <p:pic>
        <p:nvPicPr>
          <p:cNvPr id="370" name="obiezioni-nella-vendita.png" descr="obiezioni-nella-vendi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816" y="4027911"/>
            <a:ext cx="2008532" cy="20477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" grpId="1" animBg="1" advAuto="0"/>
      <p:bldP spid="369" grpId="2" animBg="1" advAuto="0"/>
      <p:bldP spid="370" grpId="3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L’EMOZIONE PUÒ MODIFICARE LO STATO DELLE COSE"/>
          <p:cNvSpPr txBox="1">
            <a:spLocks noGrp="1"/>
          </p:cNvSpPr>
          <p:nvPr>
            <p:ph type="title"/>
          </p:nvPr>
        </p:nvSpPr>
        <p:spPr>
          <a:xfrm>
            <a:off x="1158875" y="479726"/>
            <a:ext cx="6781800" cy="1600201"/>
          </a:xfrm>
          <a:prstGeom prst="rect">
            <a:avLst/>
          </a:prstGeom>
        </p:spPr>
        <p:txBody>
          <a:bodyPr/>
          <a:lstStyle>
            <a:lvl1pPr algn="ctr" defTabSz="795527">
              <a:defRPr sz="4698"/>
            </a:lvl1pPr>
          </a:lstStyle>
          <a:p>
            <a:r>
              <a:t>L’EMOZIONE PUÒ MODIFICARE LO STATO DELLE COSE</a:t>
            </a:r>
          </a:p>
        </p:txBody>
      </p:sp>
      <p:sp>
        <p:nvSpPr>
          <p:cNvPr id="373" name="LO SPAZIO E LA SUA PERCEZIONE"/>
          <p:cNvSpPr txBox="1"/>
          <p:nvPr/>
        </p:nvSpPr>
        <p:spPr>
          <a:xfrm>
            <a:off x="1158875" y="2952054"/>
            <a:ext cx="6781800" cy="160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algn="ctr" defTabSz="822959">
              <a:defRPr sz="4860">
                <a:solidFill>
                  <a:srgbClr val="EA390C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LO SPAZIO E LA SUA PERCEZIONE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IMG_2773.jpeg" descr="IMG_2773.jpeg"/>
          <p:cNvPicPr>
            <a:picLocks noChangeAspect="1"/>
          </p:cNvPicPr>
          <p:nvPr/>
        </p:nvPicPr>
        <p:blipFill>
          <a:blip r:embed="rId2"/>
          <a:srcRect t="5636"/>
          <a:stretch>
            <a:fillRect/>
          </a:stretch>
        </p:blipFill>
        <p:spPr>
          <a:xfrm>
            <a:off x="2927350" y="1780867"/>
            <a:ext cx="3244925" cy="4082712"/>
          </a:xfrm>
          <a:prstGeom prst="rect">
            <a:avLst/>
          </a:prstGeom>
          <a:ln w="12700">
            <a:miter lim="400000"/>
          </a:ln>
        </p:spPr>
      </p:pic>
      <p:sp>
        <p:nvSpPr>
          <p:cNvPr id="376" name="INTROVERSIONE/ESTROVERSIONE"/>
          <p:cNvSpPr txBox="1">
            <a:spLocks noGrp="1"/>
          </p:cNvSpPr>
          <p:nvPr>
            <p:ph type="title" idx="4294967295"/>
          </p:nvPr>
        </p:nvSpPr>
        <p:spPr>
          <a:xfrm>
            <a:off x="468576" y="469130"/>
            <a:ext cx="8428890" cy="100305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900">
                <a:solidFill>
                  <a:srgbClr val="F0083F"/>
                </a:solidFill>
              </a:defRPr>
            </a:lvl1pPr>
          </a:lstStyle>
          <a:p>
            <a:r>
              <a:t>INTROVERSIONE/ESTROVERSIONE</a:t>
            </a:r>
          </a:p>
        </p:txBody>
      </p:sp>
      <p:sp>
        <p:nvSpPr>
          <p:cNvPr id="377" name="LA MATERIA DEL TEMPO  -  RICHARD SERRA"/>
          <p:cNvSpPr txBox="1"/>
          <p:nvPr/>
        </p:nvSpPr>
        <p:spPr>
          <a:xfrm>
            <a:off x="1056265" y="6196605"/>
            <a:ext cx="6781801" cy="614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algn="ctr" defTabSz="548640">
              <a:defRPr sz="324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LA MATERIA DEL TEMPO  -  RICHARD SERRA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NewsPrint">
  <a:themeElements>
    <a:clrScheme name="NewsPri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0000FF"/>
      </a:hlink>
      <a:folHlink>
        <a:srgbClr val="FF00FF"/>
      </a:folHlink>
    </a:clrScheme>
    <a:fontScheme name="NewsPrin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0000FF"/>
      </a:hlink>
      <a:folHlink>
        <a:srgbClr val="FF00FF"/>
      </a:folHlink>
    </a:clrScheme>
    <a:fontScheme name="NewsPrin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654</Words>
  <Application>Microsoft Office PowerPoint</Application>
  <PresentationFormat>Presentazione su schermo (4:3)</PresentationFormat>
  <Paragraphs>83</Paragraphs>
  <Slides>16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9" baseType="lpstr">
      <vt:lpstr>Arial</vt:lpstr>
      <vt:lpstr>Brush Script MT</vt:lpstr>
      <vt:lpstr>Calibri</vt:lpstr>
      <vt:lpstr>Calibri Light</vt:lpstr>
      <vt:lpstr>Copperplate</vt:lpstr>
      <vt:lpstr>Gill Sans Light</vt:lpstr>
      <vt:lpstr>Helvetica Neue</vt:lpstr>
      <vt:lpstr>Helvetica Neue Light</vt:lpstr>
      <vt:lpstr>Helvetica Neue Medium</vt:lpstr>
      <vt:lpstr>Helvetica Neue Thin</vt:lpstr>
      <vt:lpstr>Impact</vt:lpstr>
      <vt:lpstr>Times New Roman</vt:lpstr>
      <vt:lpstr>NewsPrint</vt:lpstr>
      <vt:lpstr>LA FORZA EMOZIONALE NELLA VENDITA</vt:lpstr>
      <vt:lpstr>QUI LO DEVI SMUOVERE DALLO  STALLO</vt:lpstr>
      <vt:lpstr>BELLO… PECCATO CHE…</vt:lpstr>
      <vt:lpstr>HAI CAPITO CHE DEVI FARE QUALCOSA PER RISOLVERE QUESTO PROBLEMA?!</vt:lpstr>
      <vt:lpstr>DAI CHE PARTIAMO!!</vt:lpstr>
      <vt:lpstr>CONVINZIONE IMBEVUTA DI CERTEZZA</vt:lpstr>
      <vt:lpstr>ORA TI DICO COSA ANDREMO A FARE</vt:lpstr>
      <vt:lpstr>L’EMOZIONE PUÒ MODIFICARE LO STATO DELLE COSE</vt:lpstr>
      <vt:lpstr>INTROVERSIONE/ESTROVERSIONE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SE IL TUO TONO EMOZIONALE È ALTO PRODUCI MIGLIORI EMOZIONI</vt:lpstr>
      <vt:lpstr>DOBBIAMO IMPARARE</vt:lpstr>
      <vt:lpstr>SE L’EMOZIONE PUÒ MODIFICARE LO STATO DELLE COSE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FORZA EMOZIONALE NELLA VENDITA</dc:title>
  <dc:creator>Monique</dc:creator>
  <cp:lastModifiedBy>fabian scolz</cp:lastModifiedBy>
  <cp:revision>3</cp:revision>
  <dcterms:modified xsi:type="dcterms:W3CDTF">2019-11-23T01:38:58Z</dcterms:modified>
</cp:coreProperties>
</file>