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97" r:id="rId5"/>
    <p:sldId id="298" r:id="rId6"/>
    <p:sldId id="296" r:id="rId7"/>
    <p:sldId id="299" r:id="rId8"/>
    <p:sldId id="300" r:id="rId9"/>
    <p:sldId id="301" r:id="rId10"/>
    <p:sldId id="302" r:id="rId11"/>
    <p:sldId id="303" r:id="rId12"/>
    <p:sldId id="304" r:id="rId13"/>
    <p:sldId id="306" r:id="rId14"/>
    <p:sldId id="307" r:id="rId15"/>
    <p:sldId id="308" r:id="rId16"/>
    <p:sldId id="305" r:id="rId17"/>
    <p:sldId id="309" r:id="rId18"/>
    <p:sldId id="310" r:id="rId19"/>
    <p:sldId id="312" r:id="rId20"/>
    <p:sldId id="313" r:id="rId21"/>
    <p:sldId id="315" r:id="rId2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2F70"/>
    <a:srgbClr val="B02E70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354" autoAdjust="0"/>
    <p:restoredTop sz="84483" autoAdjust="0"/>
  </p:normalViewPr>
  <p:slideViewPr>
    <p:cSldViewPr snapToGrid="0">
      <p:cViewPr varScale="1">
        <p:scale>
          <a:sx n="72" d="100"/>
          <a:sy n="72" d="100"/>
        </p:scale>
        <p:origin x="11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E0559-9130-455D-943A-5817C820F44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5F48D54D-35BD-44AE-92D4-03DC9E822426}">
      <dgm:prSet phldrT="[Testo]"/>
      <dgm:spPr/>
      <dgm:t>
        <a:bodyPr/>
        <a:lstStyle/>
        <a:p>
          <a:r>
            <a:rPr lang="it-IT" dirty="0"/>
            <a:t>CRISI</a:t>
          </a:r>
        </a:p>
      </dgm:t>
    </dgm:pt>
    <dgm:pt modelId="{40739373-38C4-4F69-9334-512A0E2AEE9E}" type="parTrans" cxnId="{3D68E566-B3A2-461F-8679-35031EBA3DDC}">
      <dgm:prSet/>
      <dgm:spPr/>
      <dgm:t>
        <a:bodyPr/>
        <a:lstStyle/>
        <a:p>
          <a:endParaRPr lang="it-IT"/>
        </a:p>
      </dgm:t>
    </dgm:pt>
    <dgm:pt modelId="{7DB43071-3E5C-4ABC-97B2-3D63EF836CD0}" type="sibTrans" cxnId="{3D68E566-B3A2-461F-8679-35031EBA3DDC}">
      <dgm:prSet/>
      <dgm:spPr/>
      <dgm:t>
        <a:bodyPr/>
        <a:lstStyle/>
        <a:p>
          <a:endParaRPr lang="it-IT"/>
        </a:p>
      </dgm:t>
    </dgm:pt>
    <dgm:pt modelId="{75286BF9-B806-41F1-96E9-24EBC577F01A}">
      <dgm:prSet phldrT="[Testo]"/>
      <dgm:spPr/>
      <dgm:t>
        <a:bodyPr/>
        <a:lstStyle/>
        <a:p>
          <a:endParaRPr lang="it-IT" dirty="0"/>
        </a:p>
      </dgm:t>
    </dgm:pt>
    <dgm:pt modelId="{86C519C3-0329-482B-A5D7-85BB9D63DC59}" type="parTrans" cxnId="{D1EA15CC-832B-4356-9613-C93F807E61E8}">
      <dgm:prSet/>
      <dgm:spPr/>
      <dgm:t>
        <a:bodyPr/>
        <a:lstStyle/>
        <a:p>
          <a:endParaRPr lang="it-IT"/>
        </a:p>
      </dgm:t>
    </dgm:pt>
    <dgm:pt modelId="{12241DEA-A9FD-45B0-AD3B-C040F642CD1B}" type="sibTrans" cxnId="{D1EA15CC-832B-4356-9613-C93F807E61E8}">
      <dgm:prSet/>
      <dgm:spPr/>
      <dgm:t>
        <a:bodyPr/>
        <a:lstStyle/>
        <a:p>
          <a:endParaRPr lang="it-IT"/>
        </a:p>
      </dgm:t>
    </dgm:pt>
    <dgm:pt modelId="{3F3D03FE-5D38-44B9-A395-329175352E0A}">
      <dgm:prSet phldrT="[Testo]"/>
      <dgm:spPr/>
      <dgm:t>
        <a:bodyPr/>
        <a:lstStyle/>
        <a:p>
          <a:r>
            <a:rPr lang="it-IT" dirty="0"/>
            <a:t>AZIONE</a:t>
          </a:r>
        </a:p>
      </dgm:t>
    </dgm:pt>
    <dgm:pt modelId="{609B6890-D3CD-4D31-8F72-89C2FBBE4A77}" type="parTrans" cxnId="{600BB0A5-0410-4E3F-99DB-909BDDDF9C09}">
      <dgm:prSet/>
      <dgm:spPr/>
      <dgm:t>
        <a:bodyPr/>
        <a:lstStyle/>
        <a:p>
          <a:endParaRPr lang="it-IT"/>
        </a:p>
      </dgm:t>
    </dgm:pt>
    <dgm:pt modelId="{07893D01-2D20-4E57-A8AF-C2074132774E}" type="sibTrans" cxnId="{600BB0A5-0410-4E3F-99DB-909BDDDF9C09}">
      <dgm:prSet/>
      <dgm:spPr/>
      <dgm:t>
        <a:bodyPr/>
        <a:lstStyle/>
        <a:p>
          <a:endParaRPr lang="it-IT"/>
        </a:p>
      </dgm:t>
    </dgm:pt>
    <dgm:pt modelId="{CD6DB32F-022C-4EEB-82ED-32334DC17FE0}">
      <dgm:prSet phldrT="[Testo]"/>
      <dgm:spPr/>
      <dgm:t>
        <a:bodyPr/>
        <a:lstStyle/>
        <a:p>
          <a:endParaRPr lang="it-IT" dirty="0"/>
        </a:p>
      </dgm:t>
    </dgm:pt>
    <dgm:pt modelId="{04812910-7D98-4E4D-891C-D900FA2F1BFA}" type="parTrans" cxnId="{2585920D-2B5D-45B0-B99D-9F365E8A16D2}">
      <dgm:prSet/>
      <dgm:spPr/>
      <dgm:t>
        <a:bodyPr/>
        <a:lstStyle/>
        <a:p>
          <a:endParaRPr lang="it-IT"/>
        </a:p>
      </dgm:t>
    </dgm:pt>
    <dgm:pt modelId="{E54E0FCA-AFAF-4E6C-B4C7-E76C27353DEE}" type="sibTrans" cxnId="{2585920D-2B5D-45B0-B99D-9F365E8A16D2}">
      <dgm:prSet/>
      <dgm:spPr/>
      <dgm:t>
        <a:bodyPr/>
        <a:lstStyle/>
        <a:p>
          <a:endParaRPr lang="it-IT"/>
        </a:p>
      </dgm:t>
    </dgm:pt>
    <dgm:pt modelId="{F5F3079D-C84A-4CA6-8E62-39F308CBC45A}">
      <dgm:prSet phldrT="[Testo]"/>
      <dgm:spPr/>
      <dgm:t>
        <a:bodyPr/>
        <a:lstStyle/>
        <a:p>
          <a:r>
            <a:rPr lang="it-IT" dirty="0"/>
            <a:t>RISULTATO</a:t>
          </a:r>
        </a:p>
      </dgm:t>
    </dgm:pt>
    <dgm:pt modelId="{A2A1242F-635F-4270-9005-8B6613A36FF1}" type="parTrans" cxnId="{622B8FE1-3A8F-47DF-8A22-F02D047C54A4}">
      <dgm:prSet/>
      <dgm:spPr/>
      <dgm:t>
        <a:bodyPr/>
        <a:lstStyle/>
        <a:p>
          <a:endParaRPr lang="it-IT"/>
        </a:p>
      </dgm:t>
    </dgm:pt>
    <dgm:pt modelId="{597D1E4D-0CE5-4953-960C-0D69C18A613C}" type="sibTrans" cxnId="{622B8FE1-3A8F-47DF-8A22-F02D047C54A4}">
      <dgm:prSet/>
      <dgm:spPr/>
      <dgm:t>
        <a:bodyPr/>
        <a:lstStyle/>
        <a:p>
          <a:endParaRPr lang="it-IT"/>
        </a:p>
      </dgm:t>
    </dgm:pt>
    <dgm:pt modelId="{35D6CA0A-6923-4B51-B374-7281AF7348A3}">
      <dgm:prSet phldrT="[Testo]"/>
      <dgm:spPr/>
      <dgm:t>
        <a:bodyPr/>
        <a:lstStyle/>
        <a:p>
          <a:endParaRPr lang="it-IT" dirty="0"/>
        </a:p>
      </dgm:t>
    </dgm:pt>
    <dgm:pt modelId="{6E4C0A43-32BF-41CB-BA13-223ACFC4D712}" type="parTrans" cxnId="{B01A9CD1-4A98-477F-9F88-F7C4E23B95A9}">
      <dgm:prSet/>
      <dgm:spPr/>
      <dgm:t>
        <a:bodyPr/>
        <a:lstStyle/>
        <a:p>
          <a:endParaRPr lang="it-IT"/>
        </a:p>
      </dgm:t>
    </dgm:pt>
    <dgm:pt modelId="{25CD2894-0C3D-4D52-8BE3-B6DAF9AE44AD}" type="sibTrans" cxnId="{B01A9CD1-4A98-477F-9F88-F7C4E23B95A9}">
      <dgm:prSet/>
      <dgm:spPr/>
      <dgm:t>
        <a:bodyPr/>
        <a:lstStyle/>
        <a:p>
          <a:endParaRPr lang="it-IT"/>
        </a:p>
      </dgm:t>
    </dgm:pt>
    <dgm:pt modelId="{B64192F4-2662-4FF4-9422-E54AC24FF0A5}">
      <dgm:prSet phldrT="[Testo]"/>
      <dgm:spPr/>
      <dgm:t>
        <a:bodyPr/>
        <a:lstStyle/>
        <a:p>
          <a:endParaRPr lang="it-IT" dirty="0"/>
        </a:p>
      </dgm:t>
    </dgm:pt>
    <dgm:pt modelId="{22068798-42DD-4DBD-9C69-EC6199FE2F6E}" type="parTrans" cxnId="{9963419A-C133-4B43-986D-437C394EC12E}">
      <dgm:prSet/>
      <dgm:spPr/>
      <dgm:t>
        <a:bodyPr/>
        <a:lstStyle/>
        <a:p>
          <a:endParaRPr lang="it-IT"/>
        </a:p>
      </dgm:t>
    </dgm:pt>
    <dgm:pt modelId="{583BC092-9E13-404D-BD21-2F732454DD9E}" type="sibTrans" cxnId="{9963419A-C133-4B43-986D-437C394EC12E}">
      <dgm:prSet/>
      <dgm:spPr/>
      <dgm:t>
        <a:bodyPr/>
        <a:lstStyle/>
        <a:p>
          <a:endParaRPr lang="it-IT"/>
        </a:p>
      </dgm:t>
    </dgm:pt>
    <dgm:pt modelId="{2D14F69D-F898-4E16-986F-F05A095760F6}">
      <dgm:prSet phldrT="[Testo]"/>
      <dgm:spPr/>
      <dgm:t>
        <a:bodyPr/>
        <a:lstStyle/>
        <a:p>
          <a:endParaRPr lang="it-IT" dirty="0"/>
        </a:p>
      </dgm:t>
    </dgm:pt>
    <dgm:pt modelId="{A2443F6B-AA54-42AF-A40A-FDC2F379E955}" type="sibTrans" cxnId="{5A39EDDD-F5B1-4A10-A44B-4420C270E3A6}">
      <dgm:prSet/>
      <dgm:spPr/>
      <dgm:t>
        <a:bodyPr/>
        <a:lstStyle/>
        <a:p>
          <a:endParaRPr lang="it-IT"/>
        </a:p>
      </dgm:t>
    </dgm:pt>
    <dgm:pt modelId="{EA959D8A-809A-4E7C-A6E1-B27D69FB784C}" type="parTrans" cxnId="{5A39EDDD-F5B1-4A10-A44B-4420C270E3A6}">
      <dgm:prSet/>
      <dgm:spPr/>
      <dgm:t>
        <a:bodyPr/>
        <a:lstStyle/>
        <a:p>
          <a:endParaRPr lang="it-IT"/>
        </a:p>
      </dgm:t>
    </dgm:pt>
    <dgm:pt modelId="{10C6562E-9E9A-4AB6-BEE0-1D29EBB986CC}">
      <dgm:prSet phldrT="[Testo]"/>
      <dgm:spPr/>
      <dgm:t>
        <a:bodyPr/>
        <a:lstStyle/>
        <a:p>
          <a:endParaRPr lang="it-IT" dirty="0"/>
        </a:p>
      </dgm:t>
    </dgm:pt>
    <dgm:pt modelId="{D6EA8CDB-024B-404A-BF6F-3D97D813DAF3}" type="sibTrans" cxnId="{893706CA-F241-4991-890E-8D6BC31BAC8F}">
      <dgm:prSet/>
      <dgm:spPr/>
      <dgm:t>
        <a:bodyPr/>
        <a:lstStyle/>
        <a:p>
          <a:endParaRPr lang="it-IT"/>
        </a:p>
      </dgm:t>
    </dgm:pt>
    <dgm:pt modelId="{91267812-3FE6-445C-950A-7380FC4C4EF7}" type="parTrans" cxnId="{893706CA-F241-4991-890E-8D6BC31BAC8F}">
      <dgm:prSet/>
      <dgm:spPr/>
      <dgm:t>
        <a:bodyPr/>
        <a:lstStyle/>
        <a:p>
          <a:endParaRPr lang="it-IT"/>
        </a:p>
      </dgm:t>
    </dgm:pt>
    <dgm:pt modelId="{FF8F1F54-B6FF-4A31-BCEF-DFB49BF02034}">
      <dgm:prSet phldrT="[Testo]"/>
      <dgm:spPr/>
      <dgm:t>
        <a:bodyPr/>
        <a:lstStyle/>
        <a:p>
          <a:endParaRPr lang="it-IT" dirty="0"/>
        </a:p>
      </dgm:t>
    </dgm:pt>
    <dgm:pt modelId="{5F89EEE6-8DCA-4578-802A-BDDC4A66E91B}" type="parTrans" cxnId="{CADB1BBC-EAA9-4B2B-9166-4855CAE7B85D}">
      <dgm:prSet/>
      <dgm:spPr/>
      <dgm:t>
        <a:bodyPr/>
        <a:lstStyle/>
        <a:p>
          <a:endParaRPr lang="it-IT"/>
        </a:p>
      </dgm:t>
    </dgm:pt>
    <dgm:pt modelId="{61F83666-0248-4CB9-BF41-7BF63E65E08A}" type="sibTrans" cxnId="{CADB1BBC-EAA9-4B2B-9166-4855CAE7B85D}">
      <dgm:prSet/>
      <dgm:spPr/>
      <dgm:t>
        <a:bodyPr/>
        <a:lstStyle/>
        <a:p>
          <a:endParaRPr lang="it-IT"/>
        </a:p>
      </dgm:t>
    </dgm:pt>
    <dgm:pt modelId="{6961E379-4C03-4207-B01E-29F284B9A56B}">
      <dgm:prSet phldrT="[Testo]"/>
      <dgm:spPr/>
      <dgm:t>
        <a:bodyPr/>
        <a:lstStyle/>
        <a:p>
          <a:endParaRPr lang="it-IT" dirty="0"/>
        </a:p>
      </dgm:t>
    </dgm:pt>
    <dgm:pt modelId="{9A05E871-37A7-41A7-A20B-61FC26C4D901}" type="parTrans" cxnId="{1ACFDE65-63B4-445E-836A-D9091C3885EF}">
      <dgm:prSet/>
      <dgm:spPr/>
      <dgm:t>
        <a:bodyPr/>
        <a:lstStyle/>
        <a:p>
          <a:endParaRPr lang="it-IT"/>
        </a:p>
      </dgm:t>
    </dgm:pt>
    <dgm:pt modelId="{A75F800E-7329-431C-A76D-C2E7C2D2023F}" type="sibTrans" cxnId="{1ACFDE65-63B4-445E-836A-D9091C3885EF}">
      <dgm:prSet/>
      <dgm:spPr/>
      <dgm:t>
        <a:bodyPr/>
        <a:lstStyle/>
        <a:p>
          <a:endParaRPr lang="it-IT"/>
        </a:p>
      </dgm:t>
    </dgm:pt>
    <dgm:pt modelId="{5B567A99-50F2-499E-A5A2-600B3E67E6F3}">
      <dgm:prSet phldrT="[Testo]"/>
      <dgm:spPr/>
      <dgm:t>
        <a:bodyPr/>
        <a:lstStyle/>
        <a:p>
          <a:endParaRPr lang="it-IT" dirty="0"/>
        </a:p>
      </dgm:t>
    </dgm:pt>
    <dgm:pt modelId="{9193B935-3490-4D90-87B9-1EA7F1361229}" type="parTrans" cxnId="{7831ED4A-DA3F-45FA-9E7A-FC31AEBE5408}">
      <dgm:prSet/>
      <dgm:spPr/>
      <dgm:t>
        <a:bodyPr/>
        <a:lstStyle/>
        <a:p>
          <a:endParaRPr lang="it-IT"/>
        </a:p>
      </dgm:t>
    </dgm:pt>
    <dgm:pt modelId="{AC304107-013B-44A2-A897-4074F71CC691}" type="sibTrans" cxnId="{7831ED4A-DA3F-45FA-9E7A-FC31AEBE5408}">
      <dgm:prSet/>
      <dgm:spPr/>
      <dgm:t>
        <a:bodyPr/>
        <a:lstStyle/>
        <a:p>
          <a:endParaRPr lang="it-IT"/>
        </a:p>
      </dgm:t>
    </dgm:pt>
    <dgm:pt modelId="{11EF146A-2DD0-4C28-937E-E1B07460DB76}">
      <dgm:prSet phldrT="[Testo]"/>
      <dgm:spPr/>
      <dgm:t>
        <a:bodyPr/>
        <a:lstStyle/>
        <a:p>
          <a:endParaRPr lang="it-IT" dirty="0"/>
        </a:p>
      </dgm:t>
    </dgm:pt>
    <dgm:pt modelId="{09AECBD4-B643-4FC0-BD23-53550DE73FE6}" type="parTrans" cxnId="{98C5175F-CE07-46A8-9EC9-280CB41241D9}">
      <dgm:prSet/>
      <dgm:spPr/>
      <dgm:t>
        <a:bodyPr/>
        <a:lstStyle/>
        <a:p>
          <a:endParaRPr lang="it-IT"/>
        </a:p>
      </dgm:t>
    </dgm:pt>
    <dgm:pt modelId="{12D9FA5A-E77A-4DA1-8B70-99D15B69E09B}" type="sibTrans" cxnId="{98C5175F-CE07-46A8-9EC9-280CB41241D9}">
      <dgm:prSet/>
      <dgm:spPr/>
      <dgm:t>
        <a:bodyPr/>
        <a:lstStyle/>
        <a:p>
          <a:endParaRPr lang="it-IT"/>
        </a:p>
      </dgm:t>
    </dgm:pt>
    <dgm:pt modelId="{A7E4AB57-4E1F-41BC-A74F-DDE15FD3FDE8}" type="pres">
      <dgm:prSet presAssocID="{D63E0559-9130-455D-943A-5817C820F44A}" presName="Name0" presStyleCnt="0">
        <dgm:presLayoutVars>
          <dgm:dir/>
          <dgm:animLvl val="lvl"/>
          <dgm:resizeHandles val="exact"/>
        </dgm:presLayoutVars>
      </dgm:prSet>
      <dgm:spPr/>
    </dgm:pt>
    <dgm:pt modelId="{076745FC-5359-4F52-8C59-C634A5B51FA4}" type="pres">
      <dgm:prSet presAssocID="{5F48D54D-35BD-44AE-92D4-03DC9E822426}" presName="composite" presStyleCnt="0"/>
      <dgm:spPr/>
    </dgm:pt>
    <dgm:pt modelId="{96708F37-14A3-42DA-81FB-7E81CFD503EC}" type="pres">
      <dgm:prSet presAssocID="{5F48D54D-35BD-44AE-92D4-03DC9E82242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8C4A45A-3A81-4AC3-861D-5E9D6888DD5C}" type="pres">
      <dgm:prSet presAssocID="{5F48D54D-35BD-44AE-92D4-03DC9E822426}" presName="desTx" presStyleLbl="alignAccFollowNode1" presStyleIdx="0" presStyleCnt="3" custLinFactNeighborX="1131" custLinFactNeighborY="-374">
        <dgm:presLayoutVars>
          <dgm:bulletEnabled val="1"/>
        </dgm:presLayoutVars>
      </dgm:prSet>
      <dgm:spPr/>
    </dgm:pt>
    <dgm:pt modelId="{9E92A6F2-5C6F-48F4-AFB5-E581F722C30F}" type="pres">
      <dgm:prSet presAssocID="{7DB43071-3E5C-4ABC-97B2-3D63EF836CD0}" presName="space" presStyleCnt="0"/>
      <dgm:spPr/>
    </dgm:pt>
    <dgm:pt modelId="{6EB5CC50-C157-4018-B2AB-37C3A7411059}" type="pres">
      <dgm:prSet presAssocID="{3F3D03FE-5D38-44B9-A395-329175352E0A}" presName="composite" presStyleCnt="0"/>
      <dgm:spPr/>
    </dgm:pt>
    <dgm:pt modelId="{3FDB6F56-FA69-4265-A680-FDE60A9D751F}" type="pres">
      <dgm:prSet presAssocID="{3F3D03FE-5D38-44B9-A395-329175352E0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B4ACBDF-E3B0-4242-934C-38E3E6CCC830}" type="pres">
      <dgm:prSet presAssocID="{3F3D03FE-5D38-44B9-A395-329175352E0A}" presName="desTx" presStyleLbl="alignAccFollowNode1" presStyleIdx="1" presStyleCnt="3">
        <dgm:presLayoutVars>
          <dgm:bulletEnabled val="1"/>
        </dgm:presLayoutVars>
      </dgm:prSet>
      <dgm:spPr/>
    </dgm:pt>
    <dgm:pt modelId="{7BE88E7D-8A4B-459F-925F-717CD83818ED}" type="pres">
      <dgm:prSet presAssocID="{07893D01-2D20-4E57-A8AF-C2074132774E}" presName="space" presStyleCnt="0"/>
      <dgm:spPr/>
    </dgm:pt>
    <dgm:pt modelId="{F215C5AF-F8AB-4A3F-B408-87BCB1CCFB5F}" type="pres">
      <dgm:prSet presAssocID="{F5F3079D-C84A-4CA6-8E62-39F308CBC45A}" presName="composite" presStyleCnt="0"/>
      <dgm:spPr/>
    </dgm:pt>
    <dgm:pt modelId="{392D6833-6139-4EF2-97BB-45EA3B53DFF7}" type="pres">
      <dgm:prSet presAssocID="{F5F3079D-C84A-4CA6-8E62-39F308CBC45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4BFA24C-7226-4DA2-AB34-7A2FE7EE9528}" type="pres">
      <dgm:prSet presAssocID="{F5F3079D-C84A-4CA6-8E62-39F308CBC45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8E56901-1553-4464-A7AF-6B0C4239128C}" type="presOf" srcId="{5B567A99-50F2-499E-A5A2-600B3E67E6F3}" destId="{04BFA24C-7226-4DA2-AB34-7A2FE7EE9528}" srcOrd="0" destOrd="2" presId="urn:microsoft.com/office/officeart/2005/8/layout/hList1"/>
    <dgm:cxn modelId="{C7209602-6FA2-4FC1-AE79-5DB58537FE73}" type="presOf" srcId="{11EF146A-2DD0-4C28-937E-E1B07460DB76}" destId="{04BFA24C-7226-4DA2-AB34-7A2FE7EE9528}" srcOrd="0" destOrd="3" presId="urn:microsoft.com/office/officeart/2005/8/layout/hList1"/>
    <dgm:cxn modelId="{2585920D-2B5D-45B0-B99D-9F365E8A16D2}" srcId="{3F3D03FE-5D38-44B9-A395-329175352E0A}" destId="{CD6DB32F-022C-4EEB-82ED-32334DC17FE0}" srcOrd="0" destOrd="0" parTransId="{04812910-7D98-4E4D-891C-D900FA2F1BFA}" sibTransId="{E54E0FCA-AFAF-4E6C-B4C7-E76C27353DEE}"/>
    <dgm:cxn modelId="{27CA7B2F-1DD5-4EE0-9FF1-B72786733A07}" type="presOf" srcId="{10C6562E-9E9A-4AB6-BEE0-1D29EBB986CC}" destId="{2B4ACBDF-E3B0-4242-934C-38E3E6CCC830}" srcOrd="0" destOrd="2" presId="urn:microsoft.com/office/officeart/2005/8/layout/hList1"/>
    <dgm:cxn modelId="{726C9D2F-82B9-4763-B169-0A8E86684F9C}" type="presOf" srcId="{B64192F4-2662-4FF4-9422-E54AC24FF0A5}" destId="{48C4A45A-3A81-4AC3-861D-5E9D6888DD5C}" srcOrd="0" destOrd="1" presId="urn:microsoft.com/office/officeart/2005/8/layout/hList1"/>
    <dgm:cxn modelId="{98C5175F-CE07-46A8-9EC9-280CB41241D9}" srcId="{F5F3079D-C84A-4CA6-8E62-39F308CBC45A}" destId="{11EF146A-2DD0-4C28-937E-E1B07460DB76}" srcOrd="3" destOrd="0" parTransId="{09AECBD4-B643-4FC0-BD23-53550DE73FE6}" sibTransId="{12D9FA5A-E77A-4DA1-8B70-99D15B69E09B}"/>
    <dgm:cxn modelId="{01AC5660-3CD8-4E80-B3EE-F8B96C439C2C}" type="presOf" srcId="{D63E0559-9130-455D-943A-5817C820F44A}" destId="{A7E4AB57-4E1F-41BC-A74F-DDE15FD3FDE8}" srcOrd="0" destOrd="0" presId="urn:microsoft.com/office/officeart/2005/8/layout/hList1"/>
    <dgm:cxn modelId="{1ACFDE65-63B4-445E-836A-D9091C3885EF}" srcId="{F5F3079D-C84A-4CA6-8E62-39F308CBC45A}" destId="{6961E379-4C03-4207-B01E-29F284B9A56B}" srcOrd="1" destOrd="0" parTransId="{9A05E871-37A7-41A7-A20B-61FC26C4D901}" sibTransId="{A75F800E-7329-431C-A76D-C2E7C2D2023F}"/>
    <dgm:cxn modelId="{3D68E566-B3A2-461F-8679-35031EBA3DDC}" srcId="{D63E0559-9130-455D-943A-5817C820F44A}" destId="{5F48D54D-35BD-44AE-92D4-03DC9E822426}" srcOrd="0" destOrd="0" parTransId="{40739373-38C4-4F69-9334-512A0E2AEE9E}" sibTransId="{7DB43071-3E5C-4ABC-97B2-3D63EF836CD0}"/>
    <dgm:cxn modelId="{7831ED4A-DA3F-45FA-9E7A-FC31AEBE5408}" srcId="{F5F3079D-C84A-4CA6-8E62-39F308CBC45A}" destId="{5B567A99-50F2-499E-A5A2-600B3E67E6F3}" srcOrd="2" destOrd="0" parTransId="{9193B935-3490-4D90-87B9-1EA7F1361229}" sibTransId="{AC304107-013B-44A2-A897-4074F71CC691}"/>
    <dgm:cxn modelId="{7BD6748E-74CE-49FF-803B-8AD77D1BAD8E}" type="presOf" srcId="{CD6DB32F-022C-4EEB-82ED-32334DC17FE0}" destId="{2B4ACBDF-E3B0-4242-934C-38E3E6CCC830}" srcOrd="0" destOrd="0" presId="urn:microsoft.com/office/officeart/2005/8/layout/hList1"/>
    <dgm:cxn modelId="{8109B48E-83EF-4B67-8236-A90BBD00E92E}" type="presOf" srcId="{6961E379-4C03-4207-B01E-29F284B9A56B}" destId="{04BFA24C-7226-4DA2-AB34-7A2FE7EE9528}" srcOrd="0" destOrd="1" presId="urn:microsoft.com/office/officeart/2005/8/layout/hList1"/>
    <dgm:cxn modelId="{9963419A-C133-4B43-986D-437C394EC12E}" srcId="{5F48D54D-35BD-44AE-92D4-03DC9E822426}" destId="{B64192F4-2662-4FF4-9422-E54AC24FF0A5}" srcOrd="1" destOrd="0" parTransId="{22068798-42DD-4DBD-9C69-EC6199FE2F6E}" sibTransId="{583BC092-9E13-404D-BD21-2F732454DD9E}"/>
    <dgm:cxn modelId="{600BB0A5-0410-4E3F-99DB-909BDDDF9C09}" srcId="{D63E0559-9130-455D-943A-5817C820F44A}" destId="{3F3D03FE-5D38-44B9-A395-329175352E0A}" srcOrd="1" destOrd="0" parTransId="{609B6890-D3CD-4D31-8F72-89C2FBBE4A77}" sibTransId="{07893D01-2D20-4E57-A8AF-C2074132774E}"/>
    <dgm:cxn modelId="{968A8BAB-B296-44EC-8357-06CFC1D39FC6}" type="presOf" srcId="{FF8F1F54-B6FF-4A31-BCEF-DFB49BF02034}" destId="{04BFA24C-7226-4DA2-AB34-7A2FE7EE9528}" srcOrd="0" destOrd="0" presId="urn:microsoft.com/office/officeart/2005/8/layout/hList1"/>
    <dgm:cxn modelId="{6470D5B7-371B-4A12-BCD2-4BA903D8A10A}" type="presOf" srcId="{3F3D03FE-5D38-44B9-A395-329175352E0A}" destId="{3FDB6F56-FA69-4265-A680-FDE60A9D751F}" srcOrd="0" destOrd="0" presId="urn:microsoft.com/office/officeart/2005/8/layout/hList1"/>
    <dgm:cxn modelId="{CADB1BBC-EAA9-4B2B-9166-4855CAE7B85D}" srcId="{F5F3079D-C84A-4CA6-8E62-39F308CBC45A}" destId="{FF8F1F54-B6FF-4A31-BCEF-DFB49BF02034}" srcOrd="0" destOrd="0" parTransId="{5F89EEE6-8DCA-4578-802A-BDDC4A66E91B}" sibTransId="{61F83666-0248-4CB9-BF41-7BF63E65E08A}"/>
    <dgm:cxn modelId="{96520EC4-357B-4B33-9E4A-C4DFE8024C8B}" type="presOf" srcId="{75286BF9-B806-41F1-96E9-24EBC577F01A}" destId="{48C4A45A-3A81-4AC3-861D-5E9D6888DD5C}" srcOrd="0" destOrd="0" presId="urn:microsoft.com/office/officeart/2005/8/layout/hList1"/>
    <dgm:cxn modelId="{893706CA-F241-4991-890E-8D6BC31BAC8F}" srcId="{3F3D03FE-5D38-44B9-A395-329175352E0A}" destId="{10C6562E-9E9A-4AB6-BEE0-1D29EBB986CC}" srcOrd="2" destOrd="0" parTransId="{91267812-3FE6-445C-950A-7380FC4C4EF7}" sibTransId="{D6EA8CDB-024B-404A-BF6F-3D97D813DAF3}"/>
    <dgm:cxn modelId="{CAECCFCA-BF32-4B9F-8B2B-3CAC44E7CE77}" type="presOf" srcId="{F5F3079D-C84A-4CA6-8E62-39F308CBC45A}" destId="{392D6833-6139-4EF2-97BB-45EA3B53DFF7}" srcOrd="0" destOrd="0" presId="urn:microsoft.com/office/officeart/2005/8/layout/hList1"/>
    <dgm:cxn modelId="{D1EA15CC-832B-4356-9613-C93F807E61E8}" srcId="{5F48D54D-35BD-44AE-92D4-03DC9E822426}" destId="{75286BF9-B806-41F1-96E9-24EBC577F01A}" srcOrd="0" destOrd="0" parTransId="{86C519C3-0329-482B-A5D7-85BB9D63DC59}" sibTransId="{12241DEA-A9FD-45B0-AD3B-C040F642CD1B}"/>
    <dgm:cxn modelId="{B01A9CD1-4A98-477F-9F88-F7C4E23B95A9}" srcId="{F5F3079D-C84A-4CA6-8E62-39F308CBC45A}" destId="{35D6CA0A-6923-4B51-B374-7281AF7348A3}" srcOrd="4" destOrd="0" parTransId="{6E4C0A43-32BF-41CB-BA13-223ACFC4D712}" sibTransId="{25CD2894-0C3D-4D52-8BE3-B6DAF9AE44AD}"/>
    <dgm:cxn modelId="{5A39EDDD-F5B1-4A10-A44B-4420C270E3A6}" srcId="{3F3D03FE-5D38-44B9-A395-329175352E0A}" destId="{2D14F69D-F898-4E16-986F-F05A095760F6}" srcOrd="1" destOrd="0" parTransId="{EA959D8A-809A-4E7C-A6E1-B27D69FB784C}" sibTransId="{A2443F6B-AA54-42AF-A40A-FDC2F379E955}"/>
    <dgm:cxn modelId="{622B8FE1-3A8F-47DF-8A22-F02D047C54A4}" srcId="{D63E0559-9130-455D-943A-5817C820F44A}" destId="{F5F3079D-C84A-4CA6-8E62-39F308CBC45A}" srcOrd="2" destOrd="0" parTransId="{A2A1242F-635F-4270-9005-8B6613A36FF1}" sibTransId="{597D1E4D-0CE5-4953-960C-0D69C18A613C}"/>
    <dgm:cxn modelId="{8F2CEAE6-7093-4933-B47D-4A7DB48C91B4}" type="presOf" srcId="{2D14F69D-F898-4E16-986F-F05A095760F6}" destId="{2B4ACBDF-E3B0-4242-934C-38E3E6CCC830}" srcOrd="0" destOrd="1" presId="urn:microsoft.com/office/officeart/2005/8/layout/hList1"/>
    <dgm:cxn modelId="{DC92B7F5-237C-4222-AD26-765306EF2D72}" type="presOf" srcId="{35D6CA0A-6923-4B51-B374-7281AF7348A3}" destId="{04BFA24C-7226-4DA2-AB34-7A2FE7EE9528}" srcOrd="0" destOrd="4" presId="urn:microsoft.com/office/officeart/2005/8/layout/hList1"/>
    <dgm:cxn modelId="{64F2BAF5-D064-4C38-9022-EED3CA640E45}" type="presOf" srcId="{5F48D54D-35BD-44AE-92D4-03DC9E822426}" destId="{96708F37-14A3-42DA-81FB-7E81CFD503EC}" srcOrd="0" destOrd="0" presId="urn:microsoft.com/office/officeart/2005/8/layout/hList1"/>
    <dgm:cxn modelId="{9F598453-5FEC-4AD6-9518-9E0333374400}" type="presParOf" srcId="{A7E4AB57-4E1F-41BC-A74F-DDE15FD3FDE8}" destId="{076745FC-5359-4F52-8C59-C634A5B51FA4}" srcOrd="0" destOrd="0" presId="urn:microsoft.com/office/officeart/2005/8/layout/hList1"/>
    <dgm:cxn modelId="{F8BEA80D-B2C8-46FB-AC37-6FBF2C8183CB}" type="presParOf" srcId="{076745FC-5359-4F52-8C59-C634A5B51FA4}" destId="{96708F37-14A3-42DA-81FB-7E81CFD503EC}" srcOrd="0" destOrd="0" presId="urn:microsoft.com/office/officeart/2005/8/layout/hList1"/>
    <dgm:cxn modelId="{D61C4CF2-4E90-407A-93B0-F9F046BD16C2}" type="presParOf" srcId="{076745FC-5359-4F52-8C59-C634A5B51FA4}" destId="{48C4A45A-3A81-4AC3-861D-5E9D6888DD5C}" srcOrd="1" destOrd="0" presId="urn:microsoft.com/office/officeart/2005/8/layout/hList1"/>
    <dgm:cxn modelId="{5DFF3671-5E31-4498-BA01-9FD3C06D5546}" type="presParOf" srcId="{A7E4AB57-4E1F-41BC-A74F-DDE15FD3FDE8}" destId="{9E92A6F2-5C6F-48F4-AFB5-E581F722C30F}" srcOrd="1" destOrd="0" presId="urn:microsoft.com/office/officeart/2005/8/layout/hList1"/>
    <dgm:cxn modelId="{7520FBEF-1966-460E-B2A0-22E800A710DE}" type="presParOf" srcId="{A7E4AB57-4E1F-41BC-A74F-DDE15FD3FDE8}" destId="{6EB5CC50-C157-4018-B2AB-37C3A7411059}" srcOrd="2" destOrd="0" presId="urn:microsoft.com/office/officeart/2005/8/layout/hList1"/>
    <dgm:cxn modelId="{2FAFAF56-D139-46E0-9959-D0303B26C052}" type="presParOf" srcId="{6EB5CC50-C157-4018-B2AB-37C3A7411059}" destId="{3FDB6F56-FA69-4265-A680-FDE60A9D751F}" srcOrd="0" destOrd="0" presId="urn:microsoft.com/office/officeart/2005/8/layout/hList1"/>
    <dgm:cxn modelId="{BC25B8A5-A4C8-4C34-8679-A8CFE397449E}" type="presParOf" srcId="{6EB5CC50-C157-4018-B2AB-37C3A7411059}" destId="{2B4ACBDF-E3B0-4242-934C-38E3E6CCC830}" srcOrd="1" destOrd="0" presId="urn:microsoft.com/office/officeart/2005/8/layout/hList1"/>
    <dgm:cxn modelId="{F0153747-544E-4FE5-A680-7C34B695C7DE}" type="presParOf" srcId="{A7E4AB57-4E1F-41BC-A74F-DDE15FD3FDE8}" destId="{7BE88E7D-8A4B-459F-925F-717CD83818ED}" srcOrd="3" destOrd="0" presId="urn:microsoft.com/office/officeart/2005/8/layout/hList1"/>
    <dgm:cxn modelId="{D567D2C4-BEAB-423B-9A63-B5B63D433E83}" type="presParOf" srcId="{A7E4AB57-4E1F-41BC-A74F-DDE15FD3FDE8}" destId="{F215C5AF-F8AB-4A3F-B408-87BCB1CCFB5F}" srcOrd="4" destOrd="0" presId="urn:microsoft.com/office/officeart/2005/8/layout/hList1"/>
    <dgm:cxn modelId="{F98F1779-2529-47A8-B355-A0A498720525}" type="presParOf" srcId="{F215C5AF-F8AB-4A3F-B408-87BCB1CCFB5F}" destId="{392D6833-6139-4EF2-97BB-45EA3B53DFF7}" srcOrd="0" destOrd="0" presId="urn:microsoft.com/office/officeart/2005/8/layout/hList1"/>
    <dgm:cxn modelId="{9C6F3DB8-AC51-4895-92D2-F64000013419}" type="presParOf" srcId="{F215C5AF-F8AB-4A3F-B408-87BCB1CCFB5F}" destId="{04BFA24C-7226-4DA2-AB34-7A2FE7EE95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239CE-278F-4FA4-8BCE-CE1440C9C142}" type="doc">
      <dgm:prSet loTypeId="urn:microsoft.com/office/officeart/2005/8/layout/cycle2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56F2F81F-921A-477C-8E80-67BED2C18EC8}">
      <dgm:prSet phldrT="[Testo]"/>
      <dgm:spPr/>
      <dgm:t>
        <a:bodyPr/>
        <a:lstStyle/>
        <a:p>
          <a:r>
            <a:rPr lang="it-IT" dirty="0"/>
            <a:t>RI-PARTI DALLA FINE</a:t>
          </a:r>
        </a:p>
      </dgm:t>
    </dgm:pt>
    <dgm:pt modelId="{DACB15B8-B558-4FFF-BEAA-A3B4BB5343B8}" type="parTrans" cxnId="{0A6FD3D4-1005-4D70-BBB9-8B8D8D6B88C0}">
      <dgm:prSet/>
      <dgm:spPr/>
      <dgm:t>
        <a:bodyPr/>
        <a:lstStyle/>
        <a:p>
          <a:endParaRPr lang="it-IT"/>
        </a:p>
      </dgm:t>
    </dgm:pt>
    <dgm:pt modelId="{46033F56-7BAA-4FDB-AB73-A00C9148FEBB}" type="sibTrans" cxnId="{0A6FD3D4-1005-4D70-BBB9-8B8D8D6B88C0}">
      <dgm:prSet/>
      <dgm:spPr/>
      <dgm:t>
        <a:bodyPr/>
        <a:lstStyle/>
        <a:p>
          <a:endParaRPr lang="it-IT"/>
        </a:p>
      </dgm:t>
    </dgm:pt>
    <dgm:pt modelId="{D97BF9BF-213F-4B33-8188-257C502245D9}">
      <dgm:prSet phldrT="[Testo]"/>
      <dgm:spPr/>
      <dgm:t>
        <a:bodyPr/>
        <a:lstStyle/>
        <a:p>
          <a:r>
            <a:rPr lang="it-IT" dirty="0"/>
            <a:t>TUTTO RI-PARTE DA TE</a:t>
          </a:r>
        </a:p>
      </dgm:t>
    </dgm:pt>
    <dgm:pt modelId="{BDD0CA26-E58D-454A-9090-2DA4E5C9C522}" type="parTrans" cxnId="{8B6036C3-54E9-437D-88C2-56B33ABAEB82}">
      <dgm:prSet/>
      <dgm:spPr/>
      <dgm:t>
        <a:bodyPr/>
        <a:lstStyle/>
        <a:p>
          <a:endParaRPr lang="it-IT"/>
        </a:p>
      </dgm:t>
    </dgm:pt>
    <dgm:pt modelId="{69B79A0A-C48C-4E5C-AD30-26FB0AF2D0D8}" type="sibTrans" cxnId="{8B6036C3-54E9-437D-88C2-56B33ABAEB82}">
      <dgm:prSet/>
      <dgm:spPr/>
      <dgm:t>
        <a:bodyPr/>
        <a:lstStyle/>
        <a:p>
          <a:endParaRPr lang="it-IT"/>
        </a:p>
      </dgm:t>
    </dgm:pt>
    <dgm:pt modelId="{CCB4B8BB-A39C-4EBE-8506-81F9699513A4}">
      <dgm:prSet phldrT="[Testo]"/>
      <dgm:spPr/>
      <dgm:t>
        <a:bodyPr/>
        <a:lstStyle/>
        <a:p>
          <a:r>
            <a:rPr lang="it-IT" dirty="0"/>
            <a:t>RI-ALZARSI DOPO</a:t>
          </a:r>
        </a:p>
      </dgm:t>
    </dgm:pt>
    <dgm:pt modelId="{32EB81F0-0AD2-4F05-90BD-12FA7022E274}" type="parTrans" cxnId="{E351D25A-BD74-4B10-B130-081470BCAAED}">
      <dgm:prSet/>
      <dgm:spPr/>
      <dgm:t>
        <a:bodyPr/>
        <a:lstStyle/>
        <a:p>
          <a:endParaRPr lang="it-IT"/>
        </a:p>
      </dgm:t>
    </dgm:pt>
    <dgm:pt modelId="{4E2AA237-44BE-48A7-8C0A-0613D104411C}" type="sibTrans" cxnId="{E351D25A-BD74-4B10-B130-081470BCAAED}">
      <dgm:prSet/>
      <dgm:spPr/>
      <dgm:t>
        <a:bodyPr/>
        <a:lstStyle/>
        <a:p>
          <a:endParaRPr lang="it-IT"/>
        </a:p>
      </dgm:t>
    </dgm:pt>
    <dgm:pt modelId="{24E7FAA3-3BCB-4684-BC22-694555925874}">
      <dgm:prSet phldrT="[Testo]"/>
      <dgm:spPr/>
      <dgm:t>
        <a:bodyPr/>
        <a:lstStyle/>
        <a:p>
          <a:r>
            <a:rPr lang="it-IT" dirty="0"/>
            <a:t>RESTART</a:t>
          </a:r>
        </a:p>
      </dgm:t>
    </dgm:pt>
    <dgm:pt modelId="{F227A936-4B86-434E-8B73-7B7CC9309767}" type="parTrans" cxnId="{2266703D-C40D-4910-9A13-0699CF865140}">
      <dgm:prSet/>
      <dgm:spPr/>
      <dgm:t>
        <a:bodyPr/>
        <a:lstStyle/>
        <a:p>
          <a:endParaRPr lang="it-IT"/>
        </a:p>
      </dgm:t>
    </dgm:pt>
    <dgm:pt modelId="{164FDCFD-C173-467B-A9FA-D3DA1B10FD1A}" type="sibTrans" cxnId="{2266703D-C40D-4910-9A13-0699CF865140}">
      <dgm:prSet/>
      <dgm:spPr/>
      <dgm:t>
        <a:bodyPr/>
        <a:lstStyle/>
        <a:p>
          <a:endParaRPr lang="it-IT"/>
        </a:p>
      </dgm:t>
    </dgm:pt>
    <dgm:pt modelId="{252A1A09-4EEA-4EF6-A554-01A8E0D93EBE}" type="pres">
      <dgm:prSet presAssocID="{A20239CE-278F-4FA4-8BCE-CE1440C9C142}" presName="cycle" presStyleCnt="0">
        <dgm:presLayoutVars>
          <dgm:dir/>
          <dgm:resizeHandles val="exact"/>
        </dgm:presLayoutVars>
      </dgm:prSet>
      <dgm:spPr/>
    </dgm:pt>
    <dgm:pt modelId="{791F2E46-7403-45E2-BC78-8F3FDA04C968}" type="pres">
      <dgm:prSet presAssocID="{56F2F81F-921A-477C-8E80-67BED2C18EC8}" presName="node" presStyleLbl="node1" presStyleIdx="0" presStyleCnt="4">
        <dgm:presLayoutVars>
          <dgm:bulletEnabled val="1"/>
        </dgm:presLayoutVars>
      </dgm:prSet>
      <dgm:spPr/>
    </dgm:pt>
    <dgm:pt modelId="{CEDBCC6E-D292-4E3B-B542-6FBE7D18E09C}" type="pres">
      <dgm:prSet presAssocID="{46033F56-7BAA-4FDB-AB73-A00C9148FEBB}" presName="sibTrans" presStyleLbl="sibTrans2D1" presStyleIdx="0" presStyleCnt="4"/>
      <dgm:spPr/>
    </dgm:pt>
    <dgm:pt modelId="{BA14FF68-338B-49A2-B2D4-F9E686901A23}" type="pres">
      <dgm:prSet presAssocID="{46033F56-7BAA-4FDB-AB73-A00C9148FEBB}" presName="connectorText" presStyleLbl="sibTrans2D1" presStyleIdx="0" presStyleCnt="4"/>
      <dgm:spPr/>
    </dgm:pt>
    <dgm:pt modelId="{C147DC1A-9F25-4149-BC7E-E0232A45C94B}" type="pres">
      <dgm:prSet presAssocID="{D97BF9BF-213F-4B33-8188-257C502245D9}" presName="node" presStyleLbl="node1" presStyleIdx="1" presStyleCnt="4">
        <dgm:presLayoutVars>
          <dgm:bulletEnabled val="1"/>
        </dgm:presLayoutVars>
      </dgm:prSet>
      <dgm:spPr/>
    </dgm:pt>
    <dgm:pt modelId="{EBDAEA99-2116-4756-94F7-F34A0D2C23A8}" type="pres">
      <dgm:prSet presAssocID="{69B79A0A-C48C-4E5C-AD30-26FB0AF2D0D8}" presName="sibTrans" presStyleLbl="sibTrans2D1" presStyleIdx="1" presStyleCnt="4"/>
      <dgm:spPr/>
    </dgm:pt>
    <dgm:pt modelId="{71CED849-A5F0-419B-9BCE-0EC3E9896FD5}" type="pres">
      <dgm:prSet presAssocID="{69B79A0A-C48C-4E5C-AD30-26FB0AF2D0D8}" presName="connectorText" presStyleLbl="sibTrans2D1" presStyleIdx="1" presStyleCnt="4"/>
      <dgm:spPr/>
    </dgm:pt>
    <dgm:pt modelId="{6B35F76F-49BB-4AF9-A359-6BAE0CEADCC6}" type="pres">
      <dgm:prSet presAssocID="{CCB4B8BB-A39C-4EBE-8506-81F9699513A4}" presName="node" presStyleLbl="node1" presStyleIdx="2" presStyleCnt="4">
        <dgm:presLayoutVars>
          <dgm:bulletEnabled val="1"/>
        </dgm:presLayoutVars>
      </dgm:prSet>
      <dgm:spPr/>
    </dgm:pt>
    <dgm:pt modelId="{04FC8F96-553D-4E38-886F-6787C4FF51D1}" type="pres">
      <dgm:prSet presAssocID="{4E2AA237-44BE-48A7-8C0A-0613D104411C}" presName="sibTrans" presStyleLbl="sibTrans2D1" presStyleIdx="2" presStyleCnt="4"/>
      <dgm:spPr/>
    </dgm:pt>
    <dgm:pt modelId="{5EC72F5A-CED1-4544-B2C8-DB0CD54C04A9}" type="pres">
      <dgm:prSet presAssocID="{4E2AA237-44BE-48A7-8C0A-0613D104411C}" presName="connectorText" presStyleLbl="sibTrans2D1" presStyleIdx="2" presStyleCnt="4"/>
      <dgm:spPr/>
    </dgm:pt>
    <dgm:pt modelId="{DA6FAC23-6391-43B2-B980-EB59F9F79FB1}" type="pres">
      <dgm:prSet presAssocID="{24E7FAA3-3BCB-4684-BC22-694555925874}" presName="node" presStyleLbl="node1" presStyleIdx="3" presStyleCnt="4">
        <dgm:presLayoutVars>
          <dgm:bulletEnabled val="1"/>
        </dgm:presLayoutVars>
      </dgm:prSet>
      <dgm:spPr/>
    </dgm:pt>
    <dgm:pt modelId="{47731897-17D6-403E-BB7B-2F4B830A7CC3}" type="pres">
      <dgm:prSet presAssocID="{164FDCFD-C173-467B-A9FA-D3DA1B10FD1A}" presName="sibTrans" presStyleLbl="sibTrans2D1" presStyleIdx="3" presStyleCnt="4"/>
      <dgm:spPr/>
    </dgm:pt>
    <dgm:pt modelId="{803F5A12-CB40-4EE1-A36D-4D99C8A4D94D}" type="pres">
      <dgm:prSet presAssocID="{164FDCFD-C173-467B-A9FA-D3DA1B10FD1A}" presName="connectorText" presStyleLbl="sibTrans2D1" presStyleIdx="3" presStyleCnt="4"/>
      <dgm:spPr/>
    </dgm:pt>
  </dgm:ptLst>
  <dgm:cxnLst>
    <dgm:cxn modelId="{6AEBA80F-7812-4DE9-8AD7-970C11FE0AFD}" type="presOf" srcId="{164FDCFD-C173-467B-A9FA-D3DA1B10FD1A}" destId="{47731897-17D6-403E-BB7B-2F4B830A7CC3}" srcOrd="0" destOrd="0" presId="urn:microsoft.com/office/officeart/2005/8/layout/cycle2"/>
    <dgm:cxn modelId="{0632D233-2EDE-4D39-9E5E-E2FF904715F7}" type="presOf" srcId="{164FDCFD-C173-467B-A9FA-D3DA1B10FD1A}" destId="{803F5A12-CB40-4EE1-A36D-4D99C8A4D94D}" srcOrd="1" destOrd="0" presId="urn:microsoft.com/office/officeart/2005/8/layout/cycle2"/>
    <dgm:cxn modelId="{2744D93B-8EED-4C92-BDCC-01A94A22DA0F}" type="presOf" srcId="{56F2F81F-921A-477C-8E80-67BED2C18EC8}" destId="{791F2E46-7403-45E2-BC78-8F3FDA04C968}" srcOrd="0" destOrd="0" presId="urn:microsoft.com/office/officeart/2005/8/layout/cycle2"/>
    <dgm:cxn modelId="{2266703D-C40D-4910-9A13-0699CF865140}" srcId="{A20239CE-278F-4FA4-8BCE-CE1440C9C142}" destId="{24E7FAA3-3BCB-4684-BC22-694555925874}" srcOrd="3" destOrd="0" parTransId="{F227A936-4B86-434E-8B73-7B7CC9309767}" sibTransId="{164FDCFD-C173-467B-A9FA-D3DA1B10FD1A}"/>
    <dgm:cxn modelId="{E3AC0C5C-3F1C-4BEF-B838-2C2903FEF8FA}" type="presOf" srcId="{4E2AA237-44BE-48A7-8C0A-0613D104411C}" destId="{04FC8F96-553D-4E38-886F-6787C4FF51D1}" srcOrd="0" destOrd="0" presId="urn:microsoft.com/office/officeart/2005/8/layout/cycle2"/>
    <dgm:cxn modelId="{CD340664-75F2-4699-8C9C-2B3E9FC9EA70}" type="presOf" srcId="{D97BF9BF-213F-4B33-8188-257C502245D9}" destId="{C147DC1A-9F25-4149-BC7E-E0232A45C94B}" srcOrd="0" destOrd="0" presId="urn:microsoft.com/office/officeart/2005/8/layout/cycle2"/>
    <dgm:cxn modelId="{B6E4294D-2585-49B2-8689-8F7F158DE9A3}" type="presOf" srcId="{46033F56-7BAA-4FDB-AB73-A00C9148FEBB}" destId="{CEDBCC6E-D292-4E3B-B542-6FBE7D18E09C}" srcOrd="0" destOrd="0" presId="urn:microsoft.com/office/officeart/2005/8/layout/cycle2"/>
    <dgm:cxn modelId="{E351D25A-BD74-4B10-B130-081470BCAAED}" srcId="{A20239CE-278F-4FA4-8BCE-CE1440C9C142}" destId="{CCB4B8BB-A39C-4EBE-8506-81F9699513A4}" srcOrd="2" destOrd="0" parTransId="{32EB81F0-0AD2-4F05-90BD-12FA7022E274}" sibTransId="{4E2AA237-44BE-48A7-8C0A-0613D104411C}"/>
    <dgm:cxn modelId="{11245C93-B680-452E-BBDE-0523366C18C5}" type="presOf" srcId="{A20239CE-278F-4FA4-8BCE-CE1440C9C142}" destId="{252A1A09-4EEA-4EF6-A554-01A8E0D93EBE}" srcOrd="0" destOrd="0" presId="urn:microsoft.com/office/officeart/2005/8/layout/cycle2"/>
    <dgm:cxn modelId="{DDFA35B4-BFDD-43B5-8DBF-ED110FA0F48D}" type="presOf" srcId="{69B79A0A-C48C-4E5C-AD30-26FB0AF2D0D8}" destId="{EBDAEA99-2116-4756-94F7-F34A0D2C23A8}" srcOrd="0" destOrd="0" presId="urn:microsoft.com/office/officeart/2005/8/layout/cycle2"/>
    <dgm:cxn modelId="{F622DBBA-40FA-450E-BC5C-72E805AEC238}" type="presOf" srcId="{CCB4B8BB-A39C-4EBE-8506-81F9699513A4}" destId="{6B35F76F-49BB-4AF9-A359-6BAE0CEADCC6}" srcOrd="0" destOrd="0" presId="urn:microsoft.com/office/officeart/2005/8/layout/cycle2"/>
    <dgm:cxn modelId="{F06CCEBD-9C52-4DD7-A6C3-9A9F7A819BD0}" type="presOf" srcId="{46033F56-7BAA-4FDB-AB73-A00C9148FEBB}" destId="{BA14FF68-338B-49A2-B2D4-F9E686901A23}" srcOrd="1" destOrd="0" presId="urn:microsoft.com/office/officeart/2005/8/layout/cycle2"/>
    <dgm:cxn modelId="{8B6036C3-54E9-437D-88C2-56B33ABAEB82}" srcId="{A20239CE-278F-4FA4-8BCE-CE1440C9C142}" destId="{D97BF9BF-213F-4B33-8188-257C502245D9}" srcOrd="1" destOrd="0" parTransId="{BDD0CA26-E58D-454A-9090-2DA4E5C9C522}" sibTransId="{69B79A0A-C48C-4E5C-AD30-26FB0AF2D0D8}"/>
    <dgm:cxn modelId="{918E4CC4-32F9-46AA-B992-1F37ABE5ADEC}" type="presOf" srcId="{69B79A0A-C48C-4E5C-AD30-26FB0AF2D0D8}" destId="{71CED849-A5F0-419B-9BCE-0EC3E9896FD5}" srcOrd="1" destOrd="0" presId="urn:microsoft.com/office/officeart/2005/8/layout/cycle2"/>
    <dgm:cxn modelId="{C7A112C9-1C3B-4567-BC9B-DB32E587F6C3}" type="presOf" srcId="{4E2AA237-44BE-48A7-8C0A-0613D104411C}" destId="{5EC72F5A-CED1-4544-B2C8-DB0CD54C04A9}" srcOrd="1" destOrd="0" presId="urn:microsoft.com/office/officeart/2005/8/layout/cycle2"/>
    <dgm:cxn modelId="{0A6FD3D4-1005-4D70-BBB9-8B8D8D6B88C0}" srcId="{A20239CE-278F-4FA4-8BCE-CE1440C9C142}" destId="{56F2F81F-921A-477C-8E80-67BED2C18EC8}" srcOrd="0" destOrd="0" parTransId="{DACB15B8-B558-4FFF-BEAA-A3B4BB5343B8}" sibTransId="{46033F56-7BAA-4FDB-AB73-A00C9148FEBB}"/>
    <dgm:cxn modelId="{A1A7ACDB-83D8-49DD-B2C5-9216BDC1D572}" type="presOf" srcId="{24E7FAA3-3BCB-4684-BC22-694555925874}" destId="{DA6FAC23-6391-43B2-B980-EB59F9F79FB1}" srcOrd="0" destOrd="0" presId="urn:microsoft.com/office/officeart/2005/8/layout/cycle2"/>
    <dgm:cxn modelId="{6C3902EF-753E-4346-9B7F-BFE50E49C0BB}" type="presParOf" srcId="{252A1A09-4EEA-4EF6-A554-01A8E0D93EBE}" destId="{791F2E46-7403-45E2-BC78-8F3FDA04C968}" srcOrd="0" destOrd="0" presId="urn:microsoft.com/office/officeart/2005/8/layout/cycle2"/>
    <dgm:cxn modelId="{2B13E321-5AB0-4D72-BA2E-2C5904BACACF}" type="presParOf" srcId="{252A1A09-4EEA-4EF6-A554-01A8E0D93EBE}" destId="{CEDBCC6E-D292-4E3B-B542-6FBE7D18E09C}" srcOrd="1" destOrd="0" presId="urn:microsoft.com/office/officeart/2005/8/layout/cycle2"/>
    <dgm:cxn modelId="{263AE4AD-29FA-4E31-BFD8-55161EDB95E8}" type="presParOf" srcId="{CEDBCC6E-D292-4E3B-B542-6FBE7D18E09C}" destId="{BA14FF68-338B-49A2-B2D4-F9E686901A23}" srcOrd="0" destOrd="0" presId="urn:microsoft.com/office/officeart/2005/8/layout/cycle2"/>
    <dgm:cxn modelId="{94360C25-9F46-4DFF-BA9C-196470AEF95D}" type="presParOf" srcId="{252A1A09-4EEA-4EF6-A554-01A8E0D93EBE}" destId="{C147DC1A-9F25-4149-BC7E-E0232A45C94B}" srcOrd="2" destOrd="0" presId="urn:microsoft.com/office/officeart/2005/8/layout/cycle2"/>
    <dgm:cxn modelId="{7FA9AA70-0B74-4F80-A4BC-BDFACC19BCBE}" type="presParOf" srcId="{252A1A09-4EEA-4EF6-A554-01A8E0D93EBE}" destId="{EBDAEA99-2116-4756-94F7-F34A0D2C23A8}" srcOrd="3" destOrd="0" presId="urn:microsoft.com/office/officeart/2005/8/layout/cycle2"/>
    <dgm:cxn modelId="{80934B60-8122-4A16-AE1E-24D419F33A1C}" type="presParOf" srcId="{EBDAEA99-2116-4756-94F7-F34A0D2C23A8}" destId="{71CED849-A5F0-419B-9BCE-0EC3E9896FD5}" srcOrd="0" destOrd="0" presId="urn:microsoft.com/office/officeart/2005/8/layout/cycle2"/>
    <dgm:cxn modelId="{B3594FDE-C509-4B88-A056-BC0113489EE7}" type="presParOf" srcId="{252A1A09-4EEA-4EF6-A554-01A8E0D93EBE}" destId="{6B35F76F-49BB-4AF9-A359-6BAE0CEADCC6}" srcOrd="4" destOrd="0" presId="urn:microsoft.com/office/officeart/2005/8/layout/cycle2"/>
    <dgm:cxn modelId="{A99E30CD-AA85-4E59-9304-175F572D10DB}" type="presParOf" srcId="{252A1A09-4EEA-4EF6-A554-01A8E0D93EBE}" destId="{04FC8F96-553D-4E38-886F-6787C4FF51D1}" srcOrd="5" destOrd="0" presId="urn:microsoft.com/office/officeart/2005/8/layout/cycle2"/>
    <dgm:cxn modelId="{AE900B87-3796-4C98-A67E-315128413FCB}" type="presParOf" srcId="{04FC8F96-553D-4E38-886F-6787C4FF51D1}" destId="{5EC72F5A-CED1-4544-B2C8-DB0CD54C04A9}" srcOrd="0" destOrd="0" presId="urn:microsoft.com/office/officeart/2005/8/layout/cycle2"/>
    <dgm:cxn modelId="{77EE9595-F750-45F3-8747-C8301CFF5C0B}" type="presParOf" srcId="{252A1A09-4EEA-4EF6-A554-01A8E0D93EBE}" destId="{DA6FAC23-6391-43B2-B980-EB59F9F79FB1}" srcOrd="6" destOrd="0" presId="urn:microsoft.com/office/officeart/2005/8/layout/cycle2"/>
    <dgm:cxn modelId="{770FDA92-1B83-4AA9-8BC6-F3A37E29A6CE}" type="presParOf" srcId="{252A1A09-4EEA-4EF6-A554-01A8E0D93EBE}" destId="{47731897-17D6-403E-BB7B-2F4B830A7CC3}" srcOrd="7" destOrd="0" presId="urn:microsoft.com/office/officeart/2005/8/layout/cycle2"/>
    <dgm:cxn modelId="{7706FBE7-F2E1-4FEF-9FCA-BEDD4B02DE37}" type="presParOf" srcId="{47731897-17D6-403E-BB7B-2F4B830A7CC3}" destId="{803F5A12-CB40-4EE1-A36D-4D99C8A4D94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C29A1-17EF-46C5-B5E2-C6347265D841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BA02301-57A8-4F53-8D77-72D83996DBFB}">
      <dgm:prSet phldrT="[Testo]" custT="1"/>
      <dgm:spPr/>
      <dgm:t>
        <a:bodyPr/>
        <a:lstStyle/>
        <a:p>
          <a:pPr algn="ctr"/>
          <a:endParaRPr lang="it-IT" sz="2400" dirty="0"/>
        </a:p>
        <a:p>
          <a:pPr algn="ctr"/>
          <a:endParaRPr lang="it-IT" sz="2400" dirty="0"/>
        </a:p>
        <a:p>
          <a:pPr algn="ctr"/>
          <a:endParaRPr lang="it-IT" sz="2400" dirty="0"/>
        </a:p>
        <a:p>
          <a:pPr algn="ctr"/>
          <a:endParaRPr lang="it-IT" sz="2400" dirty="0"/>
        </a:p>
        <a:p>
          <a:pPr algn="r"/>
          <a:r>
            <a:rPr lang="it-IT" sz="2400" dirty="0"/>
            <a:t>VISUALIZZAZIONE</a:t>
          </a:r>
        </a:p>
      </dgm:t>
    </dgm:pt>
    <dgm:pt modelId="{75198FD6-2181-4B18-94A8-53CCDEC6D1F1}" type="parTrans" cxnId="{48E35BAB-5422-4407-9311-2A50F755B563}">
      <dgm:prSet/>
      <dgm:spPr/>
      <dgm:t>
        <a:bodyPr/>
        <a:lstStyle/>
        <a:p>
          <a:endParaRPr lang="it-IT"/>
        </a:p>
      </dgm:t>
    </dgm:pt>
    <dgm:pt modelId="{E81C4FA8-0C96-4503-96A5-FDD3D83D815F}" type="sibTrans" cxnId="{48E35BAB-5422-4407-9311-2A50F755B563}">
      <dgm:prSet/>
      <dgm:spPr/>
      <dgm:t>
        <a:bodyPr/>
        <a:lstStyle/>
        <a:p>
          <a:endParaRPr lang="it-IT"/>
        </a:p>
      </dgm:t>
    </dgm:pt>
    <dgm:pt modelId="{1D3444E0-6E3D-4F6F-A8DB-D2F20D67A0C2}">
      <dgm:prSet phldrT="[Testo]" custT="1"/>
      <dgm:spPr/>
      <dgm:t>
        <a:bodyPr/>
        <a:lstStyle/>
        <a:p>
          <a:pPr algn="ctr"/>
          <a:endParaRPr lang="it-IT" sz="2400" dirty="0"/>
        </a:p>
        <a:p>
          <a:pPr algn="ctr"/>
          <a:endParaRPr lang="it-IT" sz="2400" dirty="0"/>
        </a:p>
        <a:p>
          <a:pPr algn="ctr"/>
          <a:endParaRPr lang="it-IT" sz="2400" dirty="0"/>
        </a:p>
        <a:p>
          <a:pPr algn="ctr"/>
          <a:endParaRPr lang="it-IT" sz="2400" dirty="0"/>
        </a:p>
        <a:p>
          <a:pPr algn="l"/>
          <a:r>
            <a:rPr lang="it-IT" sz="2400" dirty="0"/>
            <a:t>PROATTIVA</a:t>
          </a:r>
        </a:p>
      </dgm:t>
    </dgm:pt>
    <dgm:pt modelId="{CF6D8C50-12F6-44CF-980A-213B3A48EE18}" type="parTrans" cxnId="{B8CEAB63-0538-4687-BE30-97F98316092E}">
      <dgm:prSet/>
      <dgm:spPr/>
      <dgm:t>
        <a:bodyPr/>
        <a:lstStyle/>
        <a:p>
          <a:endParaRPr lang="it-IT"/>
        </a:p>
      </dgm:t>
    </dgm:pt>
    <dgm:pt modelId="{082F6EFA-C4D9-4653-8F84-A46B00CDB540}" type="sibTrans" cxnId="{B8CEAB63-0538-4687-BE30-97F98316092E}">
      <dgm:prSet/>
      <dgm:spPr/>
      <dgm:t>
        <a:bodyPr/>
        <a:lstStyle/>
        <a:p>
          <a:endParaRPr lang="it-IT"/>
        </a:p>
      </dgm:t>
    </dgm:pt>
    <dgm:pt modelId="{7F134226-061D-4BF9-B9BE-576212F2BBE2}">
      <dgm:prSet phldrT="[Testo]" custT="1"/>
      <dgm:spPr/>
      <dgm:t>
        <a:bodyPr/>
        <a:lstStyle/>
        <a:p>
          <a:endParaRPr lang="it-IT" sz="2400" dirty="0"/>
        </a:p>
        <a:p>
          <a:endParaRPr lang="it-IT" sz="2400" dirty="0"/>
        </a:p>
        <a:p>
          <a:endParaRPr lang="it-IT" sz="2400" dirty="0"/>
        </a:p>
        <a:p>
          <a:endParaRPr lang="it-IT" sz="2400" dirty="0"/>
        </a:p>
        <a:p>
          <a:r>
            <a:rPr lang="it-IT" sz="2400" dirty="0"/>
            <a:t>RICOSTRUZIONE</a:t>
          </a:r>
        </a:p>
      </dgm:t>
    </dgm:pt>
    <dgm:pt modelId="{B9A41E4F-CC8C-4745-8059-C97A5C51A170}" type="parTrans" cxnId="{A7A8A306-8554-4045-867C-43DBAE58196A}">
      <dgm:prSet/>
      <dgm:spPr/>
      <dgm:t>
        <a:bodyPr/>
        <a:lstStyle/>
        <a:p>
          <a:endParaRPr lang="it-IT"/>
        </a:p>
      </dgm:t>
    </dgm:pt>
    <dgm:pt modelId="{F4712F66-44A3-44BB-A12B-4787C36356EB}" type="sibTrans" cxnId="{A7A8A306-8554-4045-867C-43DBAE58196A}">
      <dgm:prSet/>
      <dgm:spPr/>
      <dgm:t>
        <a:bodyPr/>
        <a:lstStyle/>
        <a:p>
          <a:endParaRPr lang="it-IT"/>
        </a:p>
      </dgm:t>
    </dgm:pt>
    <dgm:pt modelId="{F1092221-A641-4E8F-A430-AFA7CBCADD91}">
      <dgm:prSet phldrT="[Testo]" custT="1"/>
      <dgm:spPr/>
      <dgm:t>
        <a:bodyPr/>
        <a:lstStyle/>
        <a:p>
          <a:pPr algn="l"/>
          <a:endParaRPr lang="it-IT" sz="2400" dirty="0"/>
        </a:p>
        <a:p>
          <a:pPr algn="l"/>
          <a:endParaRPr lang="it-IT" sz="2400" dirty="0"/>
        </a:p>
        <a:p>
          <a:pPr algn="l"/>
          <a:endParaRPr lang="it-IT" sz="2400" dirty="0"/>
        </a:p>
        <a:p>
          <a:pPr algn="r"/>
          <a:endParaRPr lang="it-IT" sz="2400" dirty="0"/>
        </a:p>
        <a:p>
          <a:pPr algn="l"/>
          <a:r>
            <a:rPr lang="it-IT" sz="2400" dirty="0"/>
            <a:t>               EMOTIVA</a:t>
          </a:r>
        </a:p>
      </dgm:t>
    </dgm:pt>
    <dgm:pt modelId="{2EB1D256-B757-42D1-9922-46AAFB85C643}" type="sibTrans" cxnId="{9B9CD8A3-AE5C-44EE-90F6-DCC14A675A6F}">
      <dgm:prSet/>
      <dgm:spPr/>
      <dgm:t>
        <a:bodyPr/>
        <a:lstStyle/>
        <a:p>
          <a:endParaRPr lang="it-IT"/>
        </a:p>
      </dgm:t>
    </dgm:pt>
    <dgm:pt modelId="{AB6C5B0E-B45E-4DED-9F6C-2EDB83A56198}" type="parTrans" cxnId="{9B9CD8A3-AE5C-44EE-90F6-DCC14A675A6F}">
      <dgm:prSet/>
      <dgm:spPr/>
      <dgm:t>
        <a:bodyPr/>
        <a:lstStyle/>
        <a:p>
          <a:endParaRPr lang="it-IT"/>
        </a:p>
      </dgm:t>
    </dgm:pt>
    <dgm:pt modelId="{2B254900-22E5-4EAF-B4C9-51D10ED8E920}" type="pres">
      <dgm:prSet presAssocID="{95BC29A1-17EF-46C5-B5E2-C6347265D841}" presName="cycle" presStyleCnt="0">
        <dgm:presLayoutVars>
          <dgm:dir/>
          <dgm:resizeHandles val="exact"/>
        </dgm:presLayoutVars>
      </dgm:prSet>
      <dgm:spPr/>
    </dgm:pt>
    <dgm:pt modelId="{CB1C9B60-C14D-4522-B02D-CE901FB4650F}" type="pres">
      <dgm:prSet presAssocID="{3BA02301-57A8-4F53-8D77-72D83996DBFB}" presName="dummy" presStyleCnt="0"/>
      <dgm:spPr/>
    </dgm:pt>
    <dgm:pt modelId="{8A558774-2237-4902-A486-0288B2A5D0AC}" type="pres">
      <dgm:prSet presAssocID="{3BA02301-57A8-4F53-8D77-72D83996DBFB}" presName="node" presStyleLbl="revTx" presStyleIdx="0" presStyleCnt="4">
        <dgm:presLayoutVars>
          <dgm:bulletEnabled val="1"/>
        </dgm:presLayoutVars>
      </dgm:prSet>
      <dgm:spPr/>
    </dgm:pt>
    <dgm:pt modelId="{58ADEDBA-08DC-4978-8E81-90CFB8F4854C}" type="pres">
      <dgm:prSet presAssocID="{E81C4FA8-0C96-4503-96A5-FDD3D83D815F}" presName="sibTrans" presStyleLbl="node1" presStyleIdx="0" presStyleCnt="4" custAng="18791664" custScaleX="99677"/>
      <dgm:spPr/>
    </dgm:pt>
    <dgm:pt modelId="{034DC919-3090-4375-A78C-32D2419097D1}" type="pres">
      <dgm:prSet presAssocID="{1D3444E0-6E3D-4F6F-A8DB-D2F20D67A0C2}" presName="dummy" presStyleCnt="0"/>
      <dgm:spPr/>
    </dgm:pt>
    <dgm:pt modelId="{700B403A-5F60-454A-B015-E3BA1580242F}" type="pres">
      <dgm:prSet presAssocID="{1D3444E0-6E3D-4F6F-A8DB-D2F20D67A0C2}" presName="node" presStyleLbl="revTx" presStyleIdx="1" presStyleCnt="4">
        <dgm:presLayoutVars>
          <dgm:bulletEnabled val="1"/>
        </dgm:presLayoutVars>
      </dgm:prSet>
      <dgm:spPr/>
    </dgm:pt>
    <dgm:pt modelId="{FEFB9E55-F22B-4F77-909E-83F20E51DF3F}" type="pres">
      <dgm:prSet presAssocID="{082F6EFA-C4D9-4653-8F84-A46B00CDB540}" presName="sibTrans" presStyleLbl="node1" presStyleIdx="1" presStyleCnt="4" custAng="18928318" custScaleY="97638"/>
      <dgm:spPr/>
    </dgm:pt>
    <dgm:pt modelId="{FC297E20-98AC-4C89-A9BB-C873479231BC}" type="pres">
      <dgm:prSet presAssocID="{F1092221-A641-4E8F-A430-AFA7CBCADD91}" presName="dummy" presStyleCnt="0"/>
      <dgm:spPr/>
    </dgm:pt>
    <dgm:pt modelId="{174FDCCF-5EDA-4D96-944C-4F1F565966A3}" type="pres">
      <dgm:prSet presAssocID="{F1092221-A641-4E8F-A430-AFA7CBCADD91}" presName="node" presStyleLbl="revTx" presStyleIdx="2" presStyleCnt="4">
        <dgm:presLayoutVars>
          <dgm:bulletEnabled val="1"/>
        </dgm:presLayoutVars>
      </dgm:prSet>
      <dgm:spPr/>
    </dgm:pt>
    <dgm:pt modelId="{6D870FF0-A39E-4878-A7D8-96A8CBF4E0D2}" type="pres">
      <dgm:prSet presAssocID="{2EB1D256-B757-42D1-9922-46AAFB85C643}" presName="sibTrans" presStyleLbl="node1" presStyleIdx="2" presStyleCnt="4" custAng="18914110" custScaleX="97490"/>
      <dgm:spPr/>
    </dgm:pt>
    <dgm:pt modelId="{51E26119-2903-4E93-94C7-E07974FE9BF3}" type="pres">
      <dgm:prSet presAssocID="{7F134226-061D-4BF9-B9BE-576212F2BBE2}" presName="dummy" presStyleCnt="0"/>
      <dgm:spPr/>
    </dgm:pt>
    <dgm:pt modelId="{15D06236-2672-4F6D-8B5D-B7FA795990AA}" type="pres">
      <dgm:prSet presAssocID="{7F134226-061D-4BF9-B9BE-576212F2BBE2}" presName="node" presStyleLbl="revTx" presStyleIdx="3" presStyleCnt="4" custRadScaleRad="99743" custRadScaleInc="-493">
        <dgm:presLayoutVars>
          <dgm:bulletEnabled val="1"/>
        </dgm:presLayoutVars>
      </dgm:prSet>
      <dgm:spPr/>
    </dgm:pt>
    <dgm:pt modelId="{6604A8BA-64C5-4F4A-804A-CF75E05B6F0A}" type="pres">
      <dgm:prSet presAssocID="{F4712F66-44A3-44BB-A12B-4787C36356EB}" presName="sibTrans" presStyleLbl="node1" presStyleIdx="3" presStyleCnt="4" custAng="19243436" custLinFactNeighborX="2253" custLinFactNeighborY="2250"/>
      <dgm:spPr/>
    </dgm:pt>
  </dgm:ptLst>
  <dgm:cxnLst>
    <dgm:cxn modelId="{A7A8A306-8554-4045-867C-43DBAE58196A}" srcId="{95BC29A1-17EF-46C5-B5E2-C6347265D841}" destId="{7F134226-061D-4BF9-B9BE-576212F2BBE2}" srcOrd="3" destOrd="0" parTransId="{B9A41E4F-CC8C-4745-8059-C97A5C51A170}" sibTransId="{F4712F66-44A3-44BB-A12B-4787C36356EB}"/>
    <dgm:cxn modelId="{E7677712-8834-40C9-927D-9A7632992A7E}" type="presOf" srcId="{F4712F66-44A3-44BB-A12B-4787C36356EB}" destId="{6604A8BA-64C5-4F4A-804A-CF75E05B6F0A}" srcOrd="0" destOrd="0" presId="urn:microsoft.com/office/officeart/2005/8/layout/cycle1"/>
    <dgm:cxn modelId="{035AC714-C290-4EF5-805E-F9AB34742950}" type="presOf" srcId="{E81C4FA8-0C96-4503-96A5-FDD3D83D815F}" destId="{58ADEDBA-08DC-4978-8E81-90CFB8F4854C}" srcOrd="0" destOrd="0" presId="urn:microsoft.com/office/officeart/2005/8/layout/cycle1"/>
    <dgm:cxn modelId="{29C70716-8F11-4249-8C4A-1FE9E7470386}" type="presOf" srcId="{7F134226-061D-4BF9-B9BE-576212F2BBE2}" destId="{15D06236-2672-4F6D-8B5D-B7FA795990AA}" srcOrd="0" destOrd="0" presId="urn:microsoft.com/office/officeart/2005/8/layout/cycle1"/>
    <dgm:cxn modelId="{579BF11F-DB73-4EF0-9BFC-E80989285DCA}" type="presOf" srcId="{3BA02301-57A8-4F53-8D77-72D83996DBFB}" destId="{8A558774-2237-4902-A486-0288B2A5D0AC}" srcOrd="0" destOrd="0" presId="urn:microsoft.com/office/officeart/2005/8/layout/cycle1"/>
    <dgm:cxn modelId="{D0EF232E-0CA7-4A27-872D-4AD3DB43FB95}" type="presOf" srcId="{F1092221-A641-4E8F-A430-AFA7CBCADD91}" destId="{174FDCCF-5EDA-4D96-944C-4F1F565966A3}" srcOrd="0" destOrd="0" presId="urn:microsoft.com/office/officeart/2005/8/layout/cycle1"/>
    <dgm:cxn modelId="{8852FF31-3A3D-4EEC-91BE-59E9D4CDD539}" type="presOf" srcId="{1D3444E0-6E3D-4F6F-A8DB-D2F20D67A0C2}" destId="{700B403A-5F60-454A-B015-E3BA1580242F}" srcOrd="0" destOrd="0" presId="urn:microsoft.com/office/officeart/2005/8/layout/cycle1"/>
    <dgm:cxn modelId="{6F5B5A33-6323-438A-85F4-0DDEFDDD091B}" type="presOf" srcId="{95BC29A1-17EF-46C5-B5E2-C6347265D841}" destId="{2B254900-22E5-4EAF-B4C9-51D10ED8E920}" srcOrd="0" destOrd="0" presId="urn:microsoft.com/office/officeart/2005/8/layout/cycle1"/>
    <dgm:cxn modelId="{B8CEAB63-0538-4687-BE30-97F98316092E}" srcId="{95BC29A1-17EF-46C5-B5E2-C6347265D841}" destId="{1D3444E0-6E3D-4F6F-A8DB-D2F20D67A0C2}" srcOrd="1" destOrd="0" parTransId="{CF6D8C50-12F6-44CF-980A-213B3A48EE18}" sibTransId="{082F6EFA-C4D9-4653-8F84-A46B00CDB540}"/>
    <dgm:cxn modelId="{D7FE4A7E-2A81-45C5-BC6E-7ED955F685E7}" type="presOf" srcId="{082F6EFA-C4D9-4653-8F84-A46B00CDB540}" destId="{FEFB9E55-F22B-4F77-909E-83F20E51DF3F}" srcOrd="0" destOrd="0" presId="urn:microsoft.com/office/officeart/2005/8/layout/cycle1"/>
    <dgm:cxn modelId="{9B9CD8A3-AE5C-44EE-90F6-DCC14A675A6F}" srcId="{95BC29A1-17EF-46C5-B5E2-C6347265D841}" destId="{F1092221-A641-4E8F-A430-AFA7CBCADD91}" srcOrd="2" destOrd="0" parTransId="{AB6C5B0E-B45E-4DED-9F6C-2EDB83A56198}" sibTransId="{2EB1D256-B757-42D1-9922-46AAFB85C643}"/>
    <dgm:cxn modelId="{48E35BAB-5422-4407-9311-2A50F755B563}" srcId="{95BC29A1-17EF-46C5-B5E2-C6347265D841}" destId="{3BA02301-57A8-4F53-8D77-72D83996DBFB}" srcOrd="0" destOrd="0" parTransId="{75198FD6-2181-4B18-94A8-53CCDEC6D1F1}" sibTransId="{E81C4FA8-0C96-4503-96A5-FDD3D83D815F}"/>
    <dgm:cxn modelId="{75BD03EB-6BE1-45AC-A2F8-17ACECEC93A6}" type="presOf" srcId="{2EB1D256-B757-42D1-9922-46AAFB85C643}" destId="{6D870FF0-A39E-4878-A7D8-96A8CBF4E0D2}" srcOrd="0" destOrd="0" presId="urn:microsoft.com/office/officeart/2005/8/layout/cycle1"/>
    <dgm:cxn modelId="{786EFADC-1296-42C8-A614-6D12F986016E}" type="presParOf" srcId="{2B254900-22E5-4EAF-B4C9-51D10ED8E920}" destId="{CB1C9B60-C14D-4522-B02D-CE901FB4650F}" srcOrd="0" destOrd="0" presId="urn:microsoft.com/office/officeart/2005/8/layout/cycle1"/>
    <dgm:cxn modelId="{028E61AD-D812-46A6-98E1-E473CD94D5BF}" type="presParOf" srcId="{2B254900-22E5-4EAF-B4C9-51D10ED8E920}" destId="{8A558774-2237-4902-A486-0288B2A5D0AC}" srcOrd="1" destOrd="0" presId="urn:microsoft.com/office/officeart/2005/8/layout/cycle1"/>
    <dgm:cxn modelId="{FA5AFF30-3F6D-47D2-A7B1-B68629F28F23}" type="presParOf" srcId="{2B254900-22E5-4EAF-B4C9-51D10ED8E920}" destId="{58ADEDBA-08DC-4978-8E81-90CFB8F4854C}" srcOrd="2" destOrd="0" presId="urn:microsoft.com/office/officeart/2005/8/layout/cycle1"/>
    <dgm:cxn modelId="{E0ED627C-E87C-4002-90FE-528DC3384B25}" type="presParOf" srcId="{2B254900-22E5-4EAF-B4C9-51D10ED8E920}" destId="{034DC919-3090-4375-A78C-32D2419097D1}" srcOrd="3" destOrd="0" presId="urn:microsoft.com/office/officeart/2005/8/layout/cycle1"/>
    <dgm:cxn modelId="{FD676201-4338-494A-9EE6-134F5867D391}" type="presParOf" srcId="{2B254900-22E5-4EAF-B4C9-51D10ED8E920}" destId="{700B403A-5F60-454A-B015-E3BA1580242F}" srcOrd="4" destOrd="0" presId="urn:microsoft.com/office/officeart/2005/8/layout/cycle1"/>
    <dgm:cxn modelId="{E22EDFD9-F459-483B-8F40-F67022340061}" type="presParOf" srcId="{2B254900-22E5-4EAF-B4C9-51D10ED8E920}" destId="{FEFB9E55-F22B-4F77-909E-83F20E51DF3F}" srcOrd="5" destOrd="0" presId="urn:microsoft.com/office/officeart/2005/8/layout/cycle1"/>
    <dgm:cxn modelId="{AA2245E1-583A-4C28-B926-C34FFB479FBE}" type="presParOf" srcId="{2B254900-22E5-4EAF-B4C9-51D10ED8E920}" destId="{FC297E20-98AC-4C89-A9BB-C873479231BC}" srcOrd="6" destOrd="0" presId="urn:microsoft.com/office/officeart/2005/8/layout/cycle1"/>
    <dgm:cxn modelId="{33074D3F-49BA-466D-A364-73CA3287E8B9}" type="presParOf" srcId="{2B254900-22E5-4EAF-B4C9-51D10ED8E920}" destId="{174FDCCF-5EDA-4D96-944C-4F1F565966A3}" srcOrd="7" destOrd="0" presId="urn:microsoft.com/office/officeart/2005/8/layout/cycle1"/>
    <dgm:cxn modelId="{4F939C39-77F1-48B4-8A94-102BA8D94C2A}" type="presParOf" srcId="{2B254900-22E5-4EAF-B4C9-51D10ED8E920}" destId="{6D870FF0-A39E-4878-A7D8-96A8CBF4E0D2}" srcOrd="8" destOrd="0" presId="urn:microsoft.com/office/officeart/2005/8/layout/cycle1"/>
    <dgm:cxn modelId="{BB11BFBF-2504-4F0B-A478-BF05C13357C7}" type="presParOf" srcId="{2B254900-22E5-4EAF-B4C9-51D10ED8E920}" destId="{51E26119-2903-4E93-94C7-E07974FE9BF3}" srcOrd="9" destOrd="0" presId="urn:microsoft.com/office/officeart/2005/8/layout/cycle1"/>
    <dgm:cxn modelId="{6FB9F5EE-661E-411C-ACE4-28671807D416}" type="presParOf" srcId="{2B254900-22E5-4EAF-B4C9-51D10ED8E920}" destId="{15D06236-2672-4F6D-8B5D-B7FA795990AA}" srcOrd="10" destOrd="0" presId="urn:microsoft.com/office/officeart/2005/8/layout/cycle1"/>
    <dgm:cxn modelId="{8B122FD5-4E9A-47ED-A137-A195BB65AA8B}" type="presParOf" srcId="{2B254900-22E5-4EAF-B4C9-51D10ED8E920}" destId="{6604A8BA-64C5-4F4A-804A-CF75E05B6F0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08F37-14A3-42DA-81FB-7E81CFD503EC}">
      <dsp:nvSpPr>
        <dsp:cNvPr id="0" name=""/>
        <dsp:cNvSpPr/>
      </dsp:nvSpPr>
      <dsp:spPr>
        <a:xfrm>
          <a:off x="2747" y="4815"/>
          <a:ext cx="2678643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CRISI</a:t>
          </a:r>
        </a:p>
      </dsp:txBody>
      <dsp:txXfrm>
        <a:off x="2747" y="4815"/>
        <a:ext cx="2678643" cy="950400"/>
      </dsp:txXfrm>
    </dsp:sp>
    <dsp:sp modelId="{48C4A45A-3A81-4AC3-861D-5E9D6888DD5C}">
      <dsp:nvSpPr>
        <dsp:cNvPr id="0" name=""/>
        <dsp:cNvSpPr/>
      </dsp:nvSpPr>
      <dsp:spPr>
        <a:xfrm>
          <a:off x="33042" y="943802"/>
          <a:ext cx="2678643" cy="30515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3300" kern="1200" dirty="0"/>
        </a:p>
      </dsp:txBody>
      <dsp:txXfrm>
        <a:off x="33042" y="943802"/>
        <a:ext cx="2678643" cy="3051582"/>
      </dsp:txXfrm>
    </dsp:sp>
    <dsp:sp modelId="{3FDB6F56-FA69-4265-A680-FDE60A9D751F}">
      <dsp:nvSpPr>
        <dsp:cNvPr id="0" name=""/>
        <dsp:cNvSpPr/>
      </dsp:nvSpPr>
      <dsp:spPr>
        <a:xfrm>
          <a:off x="3056400" y="4815"/>
          <a:ext cx="2678643" cy="95040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AZIONE</a:t>
          </a:r>
        </a:p>
      </dsp:txBody>
      <dsp:txXfrm>
        <a:off x="3056400" y="4815"/>
        <a:ext cx="2678643" cy="950400"/>
      </dsp:txXfrm>
    </dsp:sp>
    <dsp:sp modelId="{2B4ACBDF-E3B0-4242-934C-38E3E6CCC830}">
      <dsp:nvSpPr>
        <dsp:cNvPr id="0" name=""/>
        <dsp:cNvSpPr/>
      </dsp:nvSpPr>
      <dsp:spPr>
        <a:xfrm>
          <a:off x="3056400" y="955215"/>
          <a:ext cx="2678643" cy="3051582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3300" kern="1200" dirty="0"/>
        </a:p>
      </dsp:txBody>
      <dsp:txXfrm>
        <a:off x="3056400" y="955215"/>
        <a:ext cx="2678643" cy="3051582"/>
      </dsp:txXfrm>
    </dsp:sp>
    <dsp:sp modelId="{392D6833-6139-4EF2-97BB-45EA3B53DFF7}">
      <dsp:nvSpPr>
        <dsp:cNvPr id="0" name=""/>
        <dsp:cNvSpPr/>
      </dsp:nvSpPr>
      <dsp:spPr>
        <a:xfrm>
          <a:off x="6110054" y="4815"/>
          <a:ext cx="2678643" cy="9504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RISULTATO</a:t>
          </a:r>
        </a:p>
      </dsp:txBody>
      <dsp:txXfrm>
        <a:off x="6110054" y="4815"/>
        <a:ext cx="2678643" cy="950400"/>
      </dsp:txXfrm>
    </dsp:sp>
    <dsp:sp modelId="{04BFA24C-7226-4DA2-AB34-7A2FE7EE9528}">
      <dsp:nvSpPr>
        <dsp:cNvPr id="0" name=""/>
        <dsp:cNvSpPr/>
      </dsp:nvSpPr>
      <dsp:spPr>
        <a:xfrm>
          <a:off x="6110054" y="955215"/>
          <a:ext cx="2678643" cy="3051582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3300" kern="1200" dirty="0"/>
        </a:p>
      </dsp:txBody>
      <dsp:txXfrm>
        <a:off x="6110054" y="955215"/>
        <a:ext cx="2678643" cy="3051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F2E46-7403-45E2-BC78-8F3FDA04C968}">
      <dsp:nvSpPr>
        <dsp:cNvPr id="0" name=""/>
        <dsp:cNvSpPr/>
      </dsp:nvSpPr>
      <dsp:spPr>
        <a:xfrm>
          <a:off x="3241977" y="620"/>
          <a:ext cx="1501096" cy="15010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RI-PARTI DALLA FINE</a:t>
          </a:r>
        </a:p>
      </dsp:txBody>
      <dsp:txXfrm>
        <a:off x="3461807" y="220450"/>
        <a:ext cx="1061436" cy="1061436"/>
      </dsp:txXfrm>
    </dsp:sp>
    <dsp:sp modelId="{CEDBCC6E-D292-4E3B-B542-6FBE7D18E09C}">
      <dsp:nvSpPr>
        <dsp:cNvPr id="0" name=""/>
        <dsp:cNvSpPr/>
      </dsp:nvSpPr>
      <dsp:spPr>
        <a:xfrm rot="2700000">
          <a:off x="4581873" y="1286535"/>
          <a:ext cx="398658" cy="506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4599388" y="1345575"/>
        <a:ext cx="279061" cy="303971"/>
      </dsp:txXfrm>
    </dsp:sp>
    <dsp:sp modelId="{C147DC1A-9F25-4149-BC7E-E0232A45C94B}">
      <dsp:nvSpPr>
        <dsp:cNvPr id="0" name=""/>
        <dsp:cNvSpPr/>
      </dsp:nvSpPr>
      <dsp:spPr>
        <a:xfrm>
          <a:off x="4835288" y="1593930"/>
          <a:ext cx="1501096" cy="15010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TUTTO RI-PARTE DA TE</a:t>
          </a:r>
        </a:p>
      </dsp:txBody>
      <dsp:txXfrm>
        <a:off x="5055118" y="1813760"/>
        <a:ext cx="1061436" cy="1061436"/>
      </dsp:txXfrm>
    </dsp:sp>
    <dsp:sp modelId="{EBDAEA99-2116-4756-94F7-F34A0D2C23A8}">
      <dsp:nvSpPr>
        <dsp:cNvPr id="0" name=""/>
        <dsp:cNvSpPr/>
      </dsp:nvSpPr>
      <dsp:spPr>
        <a:xfrm rot="8100000">
          <a:off x="4597829" y="2879846"/>
          <a:ext cx="398658" cy="506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 rot="10800000">
        <a:off x="4699911" y="2938886"/>
        <a:ext cx="279061" cy="303971"/>
      </dsp:txXfrm>
    </dsp:sp>
    <dsp:sp modelId="{6B35F76F-49BB-4AF9-A359-6BAE0CEADCC6}">
      <dsp:nvSpPr>
        <dsp:cNvPr id="0" name=""/>
        <dsp:cNvSpPr/>
      </dsp:nvSpPr>
      <dsp:spPr>
        <a:xfrm>
          <a:off x="3241977" y="3187241"/>
          <a:ext cx="1501096" cy="15010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RI-ALZARSI DOPO</a:t>
          </a:r>
        </a:p>
      </dsp:txBody>
      <dsp:txXfrm>
        <a:off x="3461807" y="3407071"/>
        <a:ext cx="1061436" cy="1061436"/>
      </dsp:txXfrm>
    </dsp:sp>
    <dsp:sp modelId="{04FC8F96-553D-4E38-886F-6787C4FF51D1}">
      <dsp:nvSpPr>
        <dsp:cNvPr id="0" name=""/>
        <dsp:cNvSpPr/>
      </dsp:nvSpPr>
      <dsp:spPr>
        <a:xfrm rot="13500000">
          <a:off x="3004519" y="2895802"/>
          <a:ext cx="398658" cy="506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 rot="10800000">
        <a:off x="3106601" y="3039410"/>
        <a:ext cx="279061" cy="303971"/>
      </dsp:txXfrm>
    </dsp:sp>
    <dsp:sp modelId="{DA6FAC23-6391-43B2-B980-EB59F9F79FB1}">
      <dsp:nvSpPr>
        <dsp:cNvPr id="0" name=""/>
        <dsp:cNvSpPr/>
      </dsp:nvSpPr>
      <dsp:spPr>
        <a:xfrm>
          <a:off x="1648666" y="1593930"/>
          <a:ext cx="1501096" cy="15010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RESTART</a:t>
          </a:r>
        </a:p>
      </dsp:txBody>
      <dsp:txXfrm>
        <a:off x="1868496" y="1813760"/>
        <a:ext cx="1061436" cy="1061436"/>
      </dsp:txXfrm>
    </dsp:sp>
    <dsp:sp modelId="{47731897-17D6-403E-BB7B-2F4B830A7CC3}">
      <dsp:nvSpPr>
        <dsp:cNvPr id="0" name=""/>
        <dsp:cNvSpPr/>
      </dsp:nvSpPr>
      <dsp:spPr>
        <a:xfrm rot="18900000">
          <a:off x="2988562" y="1302491"/>
          <a:ext cx="398658" cy="506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3006077" y="1446099"/>
        <a:ext cx="279061" cy="303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58774-2237-4902-A486-0288B2A5D0AC}">
      <dsp:nvSpPr>
        <dsp:cNvPr id="0" name=""/>
        <dsp:cNvSpPr/>
      </dsp:nvSpPr>
      <dsp:spPr>
        <a:xfrm>
          <a:off x="5008410" y="151209"/>
          <a:ext cx="2429367" cy="242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VISUALIZZAZIONE</a:t>
          </a:r>
        </a:p>
      </dsp:txBody>
      <dsp:txXfrm>
        <a:off x="5008410" y="151209"/>
        <a:ext cx="2429367" cy="2429367"/>
      </dsp:txXfrm>
    </dsp:sp>
    <dsp:sp modelId="{58ADEDBA-08DC-4978-8E81-90CFB8F4854C}">
      <dsp:nvSpPr>
        <dsp:cNvPr id="0" name=""/>
        <dsp:cNvSpPr/>
      </dsp:nvSpPr>
      <dsp:spPr>
        <a:xfrm rot="18791664">
          <a:off x="740192" y="-1877"/>
          <a:ext cx="6839590" cy="6861754"/>
        </a:xfrm>
        <a:prstGeom prst="circularArrow">
          <a:avLst>
            <a:gd name="adj1" fmla="val 6904"/>
            <a:gd name="adj2" fmla="val 465496"/>
            <a:gd name="adj3" fmla="val 548811"/>
            <a:gd name="adj4" fmla="val 20585694"/>
            <a:gd name="adj5" fmla="val 805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B403A-5F60-454A-B015-E3BA1580242F}">
      <dsp:nvSpPr>
        <dsp:cNvPr id="0" name=""/>
        <dsp:cNvSpPr/>
      </dsp:nvSpPr>
      <dsp:spPr>
        <a:xfrm>
          <a:off x="5008410" y="4277422"/>
          <a:ext cx="2429367" cy="242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PROATTIVA</a:t>
          </a:r>
        </a:p>
      </dsp:txBody>
      <dsp:txXfrm>
        <a:off x="5008410" y="4277422"/>
        <a:ext cx="2429367" cy="2429367"/>
      </dsp:txXfrm>
    </dsp:sp>
    <dsp:sp modelId="{FEFB9E55-F22B-4F77-909E-83F20E51DF3F}">
      <dsp:nvSpPr>
        <dsp:cNvPr id="0" name=""/>
        <dsp:cNvSpPr/>
      </dsp:nvSpPr>
      <dsp:spPr>
        <a:xfrm rot="18928318">
          <a:off x="729110" y="79160"/>
          <a:ext cx="6861754" cy="6699679"/>
        </a:xfrm>
        <a:prstGeom prst="circularArrow">
          <a:avLst>
            <a:gd name="adj1" fmla="val 6904"/>
            <a:gd name="adj2" fmla="val 465496"/>
            <a:gd name="adj3" fmla="val 5948811"/>
            <a:gd name="adj4" fmla="val 4385694"/>
            <a:gd name="adj5" fmla="val 805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FDCCF-5EDA-4D96-944C-4F1F565966A3}">
      <dsp:nvSpPr>
        <dsp:cNvPr id="0" name=""/>
        <dsp:cNvSpPr/>
      </dsp:nvSpPr>
      <dsp:spPr>
        <a:xfrm>
          <a:off x="882197" y="4277422"/>
          <a:ext cx="2429367" cy="242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               EMOTIVA</a:t>
          </a:r>
        </a:p>
      </dsp:txBody>
      <dsp:txXfrm>
        <a:off x="882197" y="4277422"/>
        <a:ext cx="2429367" cy="2429367"/>
      </dsp:txXfrm>
    </dsp:sp>
    <dsp:sp modelId="{6D870FF0-A39E-4878-A7D8-96A8CBF4E0D2}">
      <dsp:nvSpPr>
        <dsp:cNvPr id="0" name=""/>
        <dsp:cNvSpPr/>
      </dsp:nvSpPr>
      <dsp:spPr>
        <a:xfrm rot="18914110">
          <a:off x="819133" y="11091"/>
          <a:ext cx="6689524" cy="6861754"/>
        </a:xfrm>
        <a:prstGeom prst="circularArrow">
          <a:avLst>
            <a:gd name="adj1" fmla="val 6904"/>
            <a:gd name="adj2" fmla="val 465496"/>
            <a:gd name="adj3" fmla="val 11351702"/>
            <a:gd name="adj4" fmla="val 9801653"/>
            <a:gd name="adj5" fmla="val 805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06236-2672-4F6D-8B5D-B7FA795990AA}">
      <dsp:nvSpPr>
        <dsp:cNvPr id="0" name=""/>
        <dsp:cNvSpPr/>
      </dsp:nvSpPr>
      <dsp:spPr>
        <a:xfrm>
          <a:off x="882194" y="161830"/>
          <a:ext cx="2429367" cy="242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RICOSTRUZIONE</a:t>
          </a:r>
        </a:p>
      </dsp:txBody>
      <dsp:txXfrm>
        <a:off x="882194" y="161830"/>
        <a:ext cx="2429367" cy="2429367"/>
      </dsp:txXfrm>
    </dsp:sp>
    <dsp:sp modelId="{6604A8BA-64C5-4F4A-804A-CF75E05B6F0A}">
      <dsp:nvSpPr>
        <dsp:cNvPr id="0" name=""/>
        <dsp:cNvSpPr/>
      </dsp:nvSpPr>
      <dsp:spPr>
        <a:xfrm rot="19243436">
          <a:off x="896600" y="156398"/>
          <a:ext cx="6861754" cy="6861754"/>
        </a:xfrm>
        <a:prstGeom prst="circularArrow">
          <a:avLst>
            <a:gd name="adj1" fmla="val 6904"/>
            <a:gd name="adj2" fmla="val 465496"/>
            <a:gd name="adj3" fmla="val 16732942"/>
            <a:gd name="adj4" fmla="val 15169800"/>
            <a:gd name="adj5" fmla="val 805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D683D0A4-81CC-4ED9-9889-14EB8C26FA1D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25ADBE4F-78D0-4BFC-95C0-8747AA4F00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51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F1BAD17B-9565-441E-9628-2DD63D5B1708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0" tIns="47780" rIns="95560" bIns="4778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60" tIns="47780" rIns="95560" bIns="4778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2447715F-F65D-4E93-A8BA-8BDABDD7F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7715F-F65D-4E93-A8BA-8BDABDD7F88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268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11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6705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12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9414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13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4546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14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2573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15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9982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16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0549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17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4424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18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9904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19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6806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20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194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2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599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7715F-F65D-4E93-A8BA-8BDABDD7F88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80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7715F-F65D-4E93-A8BA-8BDABDD7F88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14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5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058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6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5687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7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356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8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314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03">
              <a:defRPr/>
            </a:pPr>
            <a:fld id="{2447715F-F65D-4E93-A8BA-8BDABDD7F88D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55603">
                <a:defRPr/>
              </a:pPr>
              <a:t>10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0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32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46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53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C0BB-B6E9-42C0-BBA3-0C3CD969771A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74E-FAA5-46F2-9567-73F201E09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069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C0BB-B6E9-42C0-BBA3-0C3CD969771A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74E-FAA5-46F2-9567-73F201E09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70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C0BB-B6E9-42C0-BBA3-0C3CD969771A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74E-FAA5-46F2-9567-73F201E09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263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C0BB-B6E9-42C0-BBA3-0C3CD969771A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74E-FAA5-46F2-9567-73F201E09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579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C0BB-B6E9-42C0-BBA3-0C3CD969771A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74E-FAA5-46F2-9567-73F201E09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986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C0BB-B6E9-42C0-BBA3-0C3CD969771A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74E-FAA5-46F2-9567-73F201E09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26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C0BB-B6E9-42C0-BBA3-0C3CD969771A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74E-FAA5-46F2-9567-73F201E09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66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C0BB-B6E9-42C0-BBA3-0C3CD969771A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74E-FAA5-46F2-9567-73F201E09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39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95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C0BB-B6E9-42C0-BBA3-0C3CD969771A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74E-FAA5-46F2-9567-73F201E09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794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C0BB-B6E9-42C0-BBA3-0C3CD969771A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74E-FAA5-46F2-9567-73F201E09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056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C0BB-B6E9-42C0-BBA3-0C3CD969771A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74E-FAA5-46F2-9567-73F201E09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7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39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51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29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50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88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04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23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9D6EB-4194-427A-B3C0-2C735A0C6F09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8A2F-D5AB-4DF4-9ECF-1EF3D0CD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20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9C0BB-B6E9-42C0-BBA3-0C3CD969771A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674E-FAA5-46F2-9567-73F201E09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58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CECEC"/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31" y="3801039"/>
            <a:ext cx="9096920" cy="18870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it-IT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 LA VITA È UN RESTART CONTINUO ”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100" spc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www.opensourcemanagement.it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6350" y="1588"/>
            <a:ext cx="9144000" cy="4154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100" b="1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2100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 </a:t>
            </a:r>
            <a:r>
              <a:rPr lang="it-IT" sz="2100" b="1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100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OURCE </a:t>
            </a:r>
            <a:r>
              <a:rPr lang="it-IT" sz="2100" b="1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100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331516" y="3742680"/>
            <a:ext cx="6480968" cy="0"/>
          </a:xfrm>
          <a:prstGeom prst="line">
            <a:avLst/>
          </a:prstGeom>
          <a:ln w="19050">
            <a:solidFill>
              <a:srgbClr val="B02F7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23540" y="5826713"/>
            <a:ext cx="9150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>
                <a:solidFill>
                  <a:srgbClr val="B0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Goracci</a:t>
            </a:r>
            <a:endParaRPr lang="it-IT" sz="2800" i="1" dirty="0">
              <a:solidFill>
                <a:srgbClr val="B02F70"/>
              </a:solidFill>
            </a:endParaRPr>
          </a:p>
        </p:txBody>
      </p:sp>
      <p:pic>
        <p:nvPicPr>
          <p:cNvPr id="10" name="Picture 2" descr="C:\Users\Sandra\Desktop\Nuova cartella\Partner\logo.png">
            <a:extLst>
              <a:ext uri="{FF2B5EF4-FFF2-40B4-BE49-F238E27FC236}">
                <a16:creationId xmlns:a16="http://schemas.microsoft.com/office/drawing/2014/main" id="{0B3E3D9A-014C-432F-BBBA-7C27EB3AC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65" y="811457"/>
            <a:ext cx="5262270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65019" y="856615"/>
            <a:ext cx="8244806" cy="364374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t-IT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TUTTO PARTE DA TE</a:t>
            </a:r>
          </a:p>
          <a:p>
            <a:pPr algn="ctr">
              <a:spcBef>
                <a:spcPts val="0"/>
              </a:spcBef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(fase proattiva)</a:t>
            </a:r>
            <a:endParaRPr lang="it-I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un uomo può fallire molte volte, ma non diventa un fallito finché non  comincia a dare la  colpa a qualcun altro"</a:t>
            </a:r>
          </a:p>
          <a:p>
            <a:pPr algn="r"/>
            <a:endParaRPr lang="it-I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Edgar Rice Burroughs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7F9B7C5-A0CD-4712-B84B-386E4978D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4643"/>
            <a:ext cx="5018049" cy="371335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0F40C44-A421-4270-986D-626285F0C541}"/>
              </a:ext>
            </a:extLst>
          </p:cNvPr>
          <p:cNvSpPr/>
          <p:nvPr/>
        </p:nvSpPr>
        <p:spPr>
          <a:xfrm>
            <a:off x="5686002" y="6371739"/>
            <a:ext cx="34579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potresti leggere «I Nuovi Condottieri – Paolo Ruggeri» </a:t>
            </a:r>
          </a:p>
        </p:txBody>
      </p:sp>
      <p:sp>
        <p:nvSpPr>
          <p:cNvPr id="6" name="Pulsante di azione: Informazioni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292F0A1-2F4E-4B66-9649-E8BAE353DE61}"/>
              </a:ext>
            </a:extLst>
          </p:cNvPr>
          <p:cNvSpPr/>
          <p:nvPr/>
        </p:nvSpPr>
        <p:spPr>
          <a:xfrm>
            <a:off x="5173606" y="6320278"/>
            <a:ext cx="356839" cy="30537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4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92642" y="2478971"/>
            <a:ext cx="5798126" cy="1236772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t-IT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RI-ALZARSI</a:t>
            </a:r>
          </a:p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(fase emotiva)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18590F-8FE6-4FDE-A94B-D9CF68145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52"/>
          <a:stretch/>
        </p:blipFill>
        <p:spPr>
          <a:xfrm>
            <a:off x="0" y="1284836"/>
            <a:ext cx="4460488" cy="428832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EAC5946-34C8-4B08-8D44-34990441B651}"/>
              </a:ext>
            </a:extLst>
          </p:cNvPr>
          <p:cNvSpPr/>
          <p:nvPr/>
        </p:nvSpPr>
        <p:spPr>
          <a:xfrm>
            <a:off x="702421" y="5816641"/>
            <a:ext cx="35125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potresti guardare «Video di Patrizio Oliva – APP OSM» </a:t>
            </a:r>
          </a:p>
        </p:txBody>
      </p:sp>
      <p:sp>
        <p:nvSpPr>
          <p:cNvPr id="7" name="Pulsante di azione: Informazioni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91BC466-2884-4A97-92C8-9CDA7B095544}"/>
              </a:ext>
            </a:extLst>
          </p:cNvPr>
          <p:cNvSpPr/>
          <p:nvPr/>
        </p:nvSpPr>
        <p:spPr>
          <a:xfrm>
            <a:off x="189570" y="5765180"/>
            <a:ext cx="356839" cy="30537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2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79180" y="2179895"/>
            <a:ext cx="5545594" cy="425334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Verità</a:t>
            </a:r>
            <a:endParaRPr lang="it-IT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it-IT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 i fatti brutali</a:t>
            </a:r>
          </a:p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 di fronte agli errori, non giudicarli (giudicarti) ma impara da loro</a:t>
            </a:r>
          </a:p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temere il giudizio delle persone </a:t>
            </a:r>
          </a:p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«Ho fallito in qualcosa, non sono fallito io» </a:t>
            </a:r>
          </a:p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Interroga e apprendi Non esigere tutte le risposte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7CD8535-1651-4BB9-B879-268CBE30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8791"/>
            <a:ext cx="3132464" cy="44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047889" y="2019125"/>
            <a:ext cx="4973444" cy="425334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</a:p>
          <a:p>
            <a:pPr algn="ctr"/>
            <a:endParaRPr lang="it-IT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speranza è una risorsa che attiviamo quando le cose non vanno come avremmo voluto o quando ci troviamo in situazioni di sofferenza.</a:t>
            </a:r>
          </a:p>
          <a:p>
            <a:endParaRPr lang="it-IT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Nessuno ci può togliere la </a:t>
            </a:r>
            <a:r>
              <a:rPr lang="it-IT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nostra libertà interiore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 ci rende, anche in situazioni veramente estreme o addirittura di prigionia, </a:t>
            </a: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padroni del nostro destino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2541D9C-F1AB-488E-9BB0-45F298723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4175"/>
            <a:ext cx="3875200" cy="306251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F5F549D-4BFC-4527-9A6C-0A43D13F97AD}"/>
              </a:ext>
            </a:extLst>
          </p:cNvPr>
          <p:cNvSpPr/>
          <p:nvPr/>
        </p:nvSpPr>
        <p:spPr>
          <a:xfrm>
            <a:off x="512956" y="6272471"/>
            <a:ext cx="36583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potresti leggere  «uno psicologo nei lager - Viktor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Frankl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10" name="Pulsante di azione: Informazioni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84163F-32F8-48DA-83C7-54A4BBA21EAD}"/>
              </a:ext>
            </a:extLst>
          </p:cNvPr>
          <p:cNvSpPr/>
          <p:nvPr/>
        </p:nvSpPr>
        <p:spPr>
          <a:xfrm>
            <a:off x="133814" y="6221010"/>
            <a:ext cx="356839" cy="30537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1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479071" y="1435113"/>
            <a:ext cx="4453056" cy="425334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Resilienza</a:t>
            </a:r>
            <a:endParaRPr lang="it-IT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capacità di affrontare le avversità della vita, di superarle e di uscirne trasformato e rinforzato.</a:t>
            </a:r>
          </a:p>
          <a:p>
            <a:endParaRPr lang="it-IT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 avere tenacia e accedere alla forza emozionale di chi sei davvero. Sii testardo. </a:t>
            </a:r>
          </a:p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mollare.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776910B-93FF-4C6F-819B-ADB69A88B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596"/>
            <a:ext cx="4267202" cy="283966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12C58D8-A45F-4390-9345-421A9AEB78A7}"/>
              </a:ext>
            </a:extLst>
          </p:cNvPr>
          <p:cNvSpPr/>
          <p:nvPr/>
        </p:nvSpPr>
        <p:spPr>
          <a:xfrm>
            <a:off x="613317" y="5972759"/>
            <a:ext cx="37994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Potresti leggere  «Resisto dunque sono - Pietro Trabucchi » </a:t>
            </a:r>
          </a:p>
        </p:txBody>
      </p:sp>
      <p:sp>
        <p:nvSpPr>
          <p:cNvPr id="4" name="Pulsante di azione: Informazioni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77D2A2D-2F81-4D7A-AEB1-8FC3F93182F9}"/>
              </a:ext>
            </a:extLst>
          </p:cNvPr>
          <p:cNvSpPr/>
          <p:nvPr/>
        </p:nvSpPr>
        <p:spPr>
          <a:xfrm>
            <a:off x="256478" y="5921298"/>
            <a:ext cx="356839" cy="30537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5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0225" y="1246197"/>
            <a:ext cx="5201470" cy="425334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it-IT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RESTART</a:t>
            </a:r>
          </a:p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(fase di ricostruzione)</a:t>
            </a:r>
          </a:p>
          <a:p>
            <a:pPr algn="ctr"/>
            <a:endParaRPr lang="it-IT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Costruisci su base di granito</a:t>
            </a:r>
            <a:endParaRPr lang="it-IT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8B7690-14ED-4BAE-9F7F-37FF26B1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7526"/>
            <a:ext cx="3786413" cy="296854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BCD531E-4E4E-4332-918E-F7E03F4C8510}"/>
              </a:ext>
            </a:extLst>
          </p:cNvPr>
          <p:cNvSpPr/>
          <p:nvPr/>
        </p:nvSpPr>
        <p:spPr>
          <a:xfrm>
            <a:off x="680225" y="5816641"/>
            <a:ext cx="39757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potresti leggere «Le 10 regole del Successo – Paolo Ruggeri » </a:t>
            </a:r>
          </a:p>
        </p:txBody>
      </p:sp>
      <p:sp>
        <p:nvSpPr>
          <p:cNvPr id="10" name="Pulsante di azione: Informazioni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2BCFE89-852A-48A6-B264-EFFB4F4151FC}"/>
              </a:ext>
            </a:extLst>
          </p:cNvPr>
          <p:cNvSpPr/>
          <p:nvPr/>
        </p:nvSpPr>
        <p:spPr>
          <a:xfrm>
            <a:off x="189570" y="5765180"/>
            <a:ext cx="356839" cy="30537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6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7821" y="55417"/>
            <a:ext cx="8700652" cy="955963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ESERCIZIO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77781F-413A-40B8-BC6D-18A286DF1E4A}"/>
              </a:ext>
            </a:extLst>
          </p:cNvPr>
          <p:cNvSpPr/>
          <p:nvPr/>
        </p:nvSpPr>
        <p:spPr>
          <a:xfrm>
            <a:off x="207820" y="1422122"/>
            <a:ext cx="8700652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9CDC1E5-18A0-4D66-8A45-31CFD7F9BF67}"/>
              </a:ext>
            </a:extLst>
          </p:cNvPr>
          <p:cNvSpPr/>
          <p:nvPr/>
        </p:nvSpPr>
        <p:spPr>
          <a:xfrm>
            <a:off x="246677" y="1067135"/>
            <a:ext cx="41009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Esamina il bisogno che ti spinge a pensare che in quell’area della tua vita o in azienda vorresti ripartire da zero o comunque rinnovare. </a:t>
            </a:r>
          </a:p>
          <a:p>
            <a:pPr>
              <a:spcAft>
                <a:spcPts val="0"/>
              </a:spcAft>
            </a:pPr>
            <a:endParaRPr lang="it-IT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Cerca di capire quando è successo che delle decisioni sbagliate ti hanno portato in questo momento a pensare di voler ripartire.</a:t>
            </a:r>
          </a:p>
          <a:p>
            <a:pPr>
              <a:spcAft>
                <a:spcPts val="0"/>
              </a:spcAft>
            </a:pPr>
            <a:endParaRPr lang="it-IT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 segna su un foglio di carta tutte le esperienze, le qualità e le capacità che nonostante la scelta o strada sbagliata acquisita, pensi possano essere </a:t>
            </a: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 per il tuo futuro</a:t>
            </a: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DF75F6A-8796-42EF-9DF4-1D445E451B08}"/>
              </a:ext>
            </a:extLst>
          </p:cNvPr>
          <p:cNvSpPr/>
          <p:nvPr/>
        </p:nvSpPr>
        <p:spPr>
          <a:xfrm>
            <a:off x="4807530" y="922170"/>
            <a:ext cx="42415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ESEMPIO: </a:t>
            </a:r>
          </a:p>
          <a:p>
            <a:pPr lvl="0">
              <a:spcAft>
                <a:spcPts val="0"/>
              </a:spcAft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Frequentando una persona che poi non si è rivelata quella giusta potresti aver fatto molta esperienza con le relazioni; </a:t>
            </a:r>
          </a:p>
          <a:p>
            <a:pPr lvl="0">
              <a:spcAft>
                <a:spcPts val="0"/>
              </a:spcAft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 potresti aver conosciuto molte persone importanti; </a:t>
            </a:r>
          </a:p>
          <a:p>
            <a:pPr lvl="0">
              <a:spcAft>
                <a:spcPts val="0"/>
              </a:spcAft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oppure se non hai azzeccato in una scelta aziendale corretta (persona, prodotto, strategia) potresti aver acquisito delle competenze molto richieste dal mercato. </a:t>
            </a:r>
          </a:p>
        </p:txBody>
      </p:sp>
    </p:spTree>
    <p:extLst>
      <p:ext uri="{BB962C8B-B14F-4D97-AF65-F5344CB8AC3E}">
        <p14:creationId xmlns:p14="http://schemas.microsoft.com/office/powerpoint/2010/main" val="1661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077781F-413A-40B8-BC6D-18A286DF1E4A}"/>
              </a:ext>
            </a:extLst>
          </p:cNvPr>
          <p:cNvSpPr/>
          <p:nvPr/>
        </p:nvSpPr>
        <p:spPr>
          <a:xfrm>
            <a:off x="207820" y="1422122"/>
            <a:ext cx="8700652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DF75F6A-8796-42EF-9DF4-1D445E451B08}"/>
              </a:ext>
            </a:extLst>
          </p:cNvPr>
          <p:cNvSpPr/>
          <p:nvPr/>
        </p:nvSpPr>
        <p:spPr>
          <a:xfrm>
            <a:off x="535259" y="305068"/>
            <a:ext cx="85083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 di Lista:</a:t>
            </a:r>
          </a:p>
          <a:p>
            <a:pPr>
              <a:spcAft>
                <a:spcPts val="0"/>
              </a:spcAft>
            </a:pP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Ho incontrato due delle persone più in gamba che oggi conosco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Sono diventato un esperto di social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Ho smesso di fumare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Ho aperto un nuovo punto a Dubai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Sono migliorato radicalmente nelle relazioni interpersonali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Ho abbandonato una credenza limitante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Ho incontrato la mia anima gemella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Sono diventato una persona sorridente e allegra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Ho iniziato a praticare uno sport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Ho imparato a comprendere le persone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Ho incrementato la mia autostima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Ho iniziato a scrivere un libro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Mi sono trasferito a Istanbul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Ho risparmiato 80.000 Euro</a:t>
            </a:r>
          </a:p>
        </p:txBody>
      </p:sp>
    </p:spTree>
    <p:extLst>
      <p:ext uri="{BB962C8B-B14F-4D97-AF65-F5344CB8AC3E}">
        <p14:creationId xmlns:p14="http://schemas.microsoft.com/office/powerpoint/2010/main" val="6190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319453"/>
            <a:ext cx="7772400" cy="1517044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Quello che hai </a:t>
            </a:r>
          </a:p>
          <a:p>
            <a:pPr algn="ctr"/>
            <a:r>
              <a:rPr lang="it-IT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la tua base per ripartire.</a:t>
            </a:r>
          </a:p>
        </p:txBody>
      </p:sp>
    </p:spTree>
    <p:extLst>
      <p:ext uri="{BB962C8B-B14F-4D97-AF65-F5344CB8AC3E}">
        <p14:creationId xmlns:p14="http://schemas.microsoft.com/office/powerpoint/2010/main" val="96634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1137422"/>
            <a:ext cx="7772400" cy="5308456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aggiungo …..</a:t>
            </a:r>
          </a:p>
          <a:p>
            <a:endParaRPr lang="it-IT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Circondati di persone positive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Persone che ti mettono a tuo agio, che ti fanno sentire bene, buone positive, che credono nei valori </a:t>
            </a:r>
          </a:p>
          <a:p>
            <a:endParaRPr 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Frequenta gli amici giusti: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quelli che non ti giudicano o quelli che hanno a loro volta vissuto una situazione come la tua e l’hanno risolta con successo.</a:t>
            </a:r>
          </a:p>
          <a:p>
            <a:endParaRPr 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Mantieni la bella persona che SEI.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Noi siamo belle persone. </a:t>
            </a:r>
            <a:endParaRPr lang="it-IT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2254" y="2302262"/>
            <a:ext cx="7772400" cy="2883533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“Il progresso segue sempre una crisi.”</a:t>
            </a:r>
          </a:p>
          <a:p>
            <a:pPr algn="ctr"/>
            <a:endParaRPr lang="it-IT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crisi è pertanto una risorsa.” </a:t>
            </a:r>
          </a:p>
        </p:txBody>
      </p:sp>
    </p:spTree>
    <p:extLst>
      <p:ext uri="{BB962C8B-B14F-4D97-AF65-F5344CB8AC3E}">
        <p14:creationId xmlns:p14="http://schemas.microsoft.com/office/powerpoint/2010/main" val="23927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FBB5F61-4A8F-48E0-842F-8F63B5D91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5491" y="332852"/>
            <a:ext cx="6393018" cy="6393018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711393"/>
            <a:ext cx="7772400" cy="1517044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Timone </a:t>
            </a:r>
          </a:p>
          <a:p>
            <a:pPr algn="ctr"/>
            <a:r>
              <a:rPr lang="it-IT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dovrà essere tra le mani della persona </a:t>
            </a:r>
          </a:p>
          <a:p>
            <a:pPr algn="ctr"/>
            <a:r>
              <a:rPr lang="it-IT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POTENTE </a:t>
            </a:r>
          </a:p>
          <a:p>
            <a:pPr algn="ctr"/>
            <a:r>
              <a:rPr lang="it-IT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ci sia</a:t>
            </a:r>
          </a:p>
          <a:p>
            <a:pPr algn="ctr"/>
            <a:r>
              <a:rPr lang="it-IT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TUE!</a:t>
            </a:r>
          </a:p>
        </p:txBody>
      </p:sp>
    </p:spTree>
    <p:extLst>
      <p:ext uri="{BB962C8B-B14F-4D97-AF65-F5344CB8AC3E}">
        <p14:creationId xmlns:p14="http://schemas.microsoft.com/office/powerpoint/2010/main" val="250353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7F58F99-0357-4DA3-9631-2F0DA41F4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1" r="44754"/>
          <a:stretch/>
        </p:blipFill>
        <p:spPr>
          <a:xfrm>
            <a:off x="6276" y="758141"/>
            <a:ext cx="4402398" cy="5143500"/>
          </a:xfrm>
          <a:prstGeom prst="rect">
            <a:avLst/>
          </a:prstGeom>
        </p:spPr>
      </p:pic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0D1C9A9E-C4A6-47AE-90FD-BD99D4633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911345"/>
              </p:ext>
            </p:extLst>
          </p:nvPr>
        </p:nvGraphicFramePr>
        <p:xfrm>
          <a:off x="292595" y="2463613"/>
          <a:ext cx="8791445" cy="401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F6E439-13DB-44C6-8DFF-E07FF73AB4C8}"/>
              </a:ext>
            </a:extLst>
          </p:cNvPr>
          <p:cNvSpPr txBox="1"/>
          <p:nvPr/>
        </p:nvSpPr>
        <p:spPr>
          <a:xfrm>
            <a:off x="292595" y="3579003"/>
            <a:ext cx="167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POVERTA’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8EA9EA-5DB8-4F5C-B0F6-D19810849B17}"/>
              </a:ext>
            </a:extLst>
          </p:cNvPr>
          <p:cNvSpPr txBox="1"/>
          <p:nvPr/>
        </p:nvSpPr>
        <p:spPr>
          <a:xfrm>
            <a:off x="292594" y="5532192"/>
            <a:ext cx="26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FALLIMENTO AZIENDALE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99EF907-C3E4-4B79-BD34-296513088085}"/>
              </a:ext>
            </a:extLst>
          </p:cNvPr>
          <p:cNvSpPr txBox="1"/>
          <p:nvPr/>
        </p:nvSpPr>
        <p:spPr>
          <a:xfrm>
            <a:off x="292595" y="4935066"/>
            <a:ext cx="167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MALATTIA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8B2E933-F1F0-43B8-8CA2-EB54C85D08DD}"/>
              </a:ext>
            </a:extLst>
          </p:cNvPr>
          <p:cNvSpPr txBox="1"/>
          <p:nvPr/>
        </p:nvSpPr>
        <p:spPr>
          <a:xfrm>
            <a:off x="292594" y="4166101"/>
            <a:ext cx="26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INSUCCESSO SPORTIVO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CC4C927-DF77-49DA-B015-290D771D2C08}"/>
              </a:ext>
            </a:extLst>
          </p:cNvPr>
          <p:cNvSpPr txBox="1"/>
          <p:nvPr/>
        </p:nvSpPr>
        <p:spPr>
          <a:xfrm>
            <a:off x="3328242" y="3571192"/>
            <a:ext cx="211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PRIMO BUSINESS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3F447FE-A8A6-4CBE-AA24-62E0EF0211D4}"/>
              </a:ext>
            </a:extLst>
          </p:cNvPr>
          <p:cNvSpPr txBox="1"/>
          <p:nvPr/>
        </p:nvSpPr>
        <p:spPr>
          <a:xfrm>
            <a:off x="3328241" y="5530657"/>
            <a:ext cx="26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SCOMFORT      OSM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01DF21-4826-47F9-9B72-409594C2A960}"/>
              </a:ext>
            </a:extLst>
          </p:cNvPr>
          <p:cNvSpPr txBox="1"/>
          <p:nvPr/>
        </p:nvSpPr>
        <p:spPr>
          <a:xfrm>
            <a:off x="3328241" y="4877531"/>
            <a:ext cx="279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DISCONNETTI –  AIUTO +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8B066BC-B13D-479E-A137-860C9C554B66}"/>
              </a:ext>
            </a:extLst>
          </p:cNvPr>
          <p:cNvSpPr txBox="1"/>
          <p:nvPr/>
        </p:nvSpPr>
        <p:spPr>
          <a:xfrm>
            <a:off x="3328241" y="4188270"/>
            <a:ext cx="26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TRASFORMAZIONE PASSIONE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0C93BAE-A4DB-481B-AEDD-B793D34F0026}"/>
              </a:ext>
            </a:extLst>
          </p:cNvPr>
          <p:cNvSpPr txBox="1"/>
          <p:nvPr/>
        </p:nvSpPr>
        <p:spPr>
          <a:xfrm>
            <a:off x="6457756" y="3553465"/>
            <a:ext cx="262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INDIPENDENZA ECONOMICA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1C4B5FD-F060-4C70-9F8A-539F9E33FE57}"/>
              </a:ext>
            </a:extLst>
          </p:cNvPr>
          <p:cNvSpPr txBox="1"/>
          <p:nvPr/>
        </p:nvSpPr>
        <p:spPr>
          <a:xfrm>
            <a:off x="6457755" y="5523563"/>
            <a:ext cx="2630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IMPRENDITORI PARTNER         INSS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D3B6508-A82E-4A85-824F-CA9C926D9AE6}"/>
              </a:ext>
            </a:extLst>
          </p:cNvPr>
          <p:cNvSpPr txBox="1"/>
          <p:nvPr/>
        </p:nvSpPr>
        <p:spPr>
          <a:xfrm>
            <a:off x="6457755" y="4870437"/>
            <a:ext cx="27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ENERGIA VITALE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7C049C2-5BD9-49C4-9A20-9B1E6747D3E8}"/>
              </a:ext>
            </a:extLst>
          </p:cNvPr>
          <p:cNvSpPr txBox="1"/>
          <p:nvPr/>
        </p:nvSpPr>
        <p:spPr>
          <a:xfrm>
            <a:off x="6457755" y="4181176"/>
            <a:ext cx="26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SQUADRA VINCITORI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884A84C-DEF8-4A0D-8B4B-9EEFFC0C11F3}"/>
              </a:ext>
            </a:extLst>
          </p:cNvPr>
          <p:cNvSpPr/>
          <p:nvPr/>
        </p:nvSpPr>
        <p:spPr>
          <a:xfrm>
            <a:off x="21266" y="123445"/>
            <a:ext cx="2901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MIO ARCHIVIO</a:t>
            </a:r>
          </a:p>
        </p:txBody>
      </p:sp>
    </p:spTree>
    <p:extLst>
      <p:ext uri="{BB962C8B-B14F-4D97-AF65-F5344CB8AC3E}">
        <p14:creationId xmlns:p14="http://schemas.microsoft.com/office/powerpoint/2010/main" val="273415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5884A84C-DEF8-4A0D-8B4B-9EEFFC0C11F3}"/>
              </a:ext>
            </a:extLst>
          </p:cNvPr>
          <p:cNvSpPr/>
          <p:nvPr/>
        </p:nvSpPr>
        <p:spPr>
          <a:xfrm>
            <a:off x="21266" y="123445"/>
            <a:ext cx="2041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SISTEMA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900BAD8A-8296-416F-8192-644CDDD79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860111"/>
              </p:ext>
            </p:extLst>
          </p:nvPr>
        </p:nvGraphicFramePr>
        <p:xfrm>
          <a:off x="579474" y="1137684"/>
          <a:ext cx="7985051" cy="468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0FE17E06-0198-4C6D-A8F1-5D89DD436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781232"/>
              </p:ext>
            </p:extLst>
          </p:nvPr>
        </p:nvGraphicFramePr>
        <p:xfrm>
          <a:off x="244549" y="0"/>
          <a:ext cx="831997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002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26994" y="379142"/>
            <a:ext cx="6490010" cy="2670715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 I VALORI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valori sono fortissime convinzioni che definiscono te stesso, ci guidano, determinano le nostre scelte, comportamenti ed azioni. </a:t>
            </a:r>
            <a:endParaRPr lang="it-I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1F40863-5942-4365-91BC-8C9A2294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521" y="3623638"/>
            <a:ext cx="5064955" cy="32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57384" y="2068383"/>
            <a:ext cx="5798126" cy="425334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t-IT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 DALLA FINE</a:t>
            </a:r>
          </a:p>
          <a:p>
            <a:pPr algn="ctr">
              <a:spcBef>
                <a:spcPts val="0"/>
              </a:spcBef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(fase di visualizzazione)</a:t>
            </a:r>
          </a:p>
          <a:p>
            <a:pPr algn="ctr">
              <a:spcBef>
                <a:spcPts val="0"/>
              </a:spcBef>
            </a:pP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Pensare partendo dalla fine e sviluppare la capacità di immaginare nella nostra mente ciò che attualmente i nostri occhi non sono in grado di vedere. </a:t>
            </a:r>
            <a:endParaRPr lang="it-IT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Aver chiaro dove vuoi arrivare, qual è la tua destinazione, comprendere cosa realmente ti renderà felice e come arrivare ad essa.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0BF47D-6587-4B59-9BDA-19EFFBDB7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6063" y="1756063"/>
            <a:ext cx="6858000" cy="334587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4D776B2-AD12-4756-89BA-E95878929B40}"/>
              </a:ext>
            </a:extLst>
          </p:cNvPr>
          <p:cNvSpPr/>
          <p:nvPr/>
        </p:nvSpPr>
        <p:spPr>
          <a:xfrm>
            <a:off x="4003541" y="6481273"/>
            <a:ext cx="43332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potresti leggere «Le 7 regole per avere successo – Stephen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Covey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» </a:t>
            </a:r>
          </a:p>
        </p:txBody>
      </p:sp>
      <p:sp>
        <p:nvSpPr>
          <p:cNvPr id="8" name="Pulsante di azione: Informazioni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CCF550-6126-433B-B896-5C5A71A74F52}"/>
              </a:ext>
            </a:extLst>
          </p:cNvPr>
          <p:cNvSpPr/>
          <p:nvPr/>
        </p:nvSpPr>
        <p:spPr>
          <a:xfrm>
            <a:off x="3646702" y="6429812"/>
            <a:ext cx="356839" cy="30537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3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7821" y="55417"/>
            <a:ext cx="8700652" cy="955963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ESERCIZIO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77781F-413A-40B8-BC6D-18A286DF1E4A}"/>
              </a:ext>
            </a:extLst>
          </p:cNvPr>
          <p:cNvSpPr/>
          <p:nvPr/>
        </p:nvSpPr>
        <p:spPr>
          <a:xfrm>
            <a:off x="207820" y="1422122"/>
            <a:ext cx="8700652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Scrivi: </a:t>
            </a:r>
            <a:r>
              <a:rPr lang="it-IT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“LA TUA MISSIONE PERSONALE”</a:t>
            </a:r>
            <a:r>
              <a:rPr lang="it-IT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it-IT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Elenca i 10 valori più importanti per te</a:t>
            </a:r>
            <a:r>
              <a:rPr lang="it-IT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(es. Famiglia, Amore, Giustizia, Amicizia,   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Responsabilità, Fede, Aiuto verso gli altri, Onestà)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Cosa è davvero importante per te?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Cosa ti fa stare bene?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it-IT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Togline 5</a:t>
            </a:r>
            <a:r>
              <a:rPr lang="it-IT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(Lascia solo davvero quelli importanti.)</a:t>
            </a:r>
            <a:endParaRPr lang="it-IT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it-IT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Togline altri 2 , </a:t>
            </a:r>
            <a:r>
              <a:rPr lang="it-IT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 rimangono solo 3</a:t>
            </a:r>
            <a:r>
              <a:rPr lang="it-IT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(quelli davvero fondamentali, senza i quali proprio non si può stare)</a:t>
            </a:r>
            <a:endParaRPr lang="it-IT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3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D028F40D-C8C3-4332-8EBB-A3A0CC15F0D8}"/>
              </a:ext>
            </a:extLst>
          </p:cNvPr>
          <p:cNvSpPr/>
          <p:nvPr/>
        </p:nvSpPr>
        <p:spPr>
          <a:xfrm>
            <a:off x="535259" y="276962"/>
            <a:ext cx="750476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Adesso rispondi a queste domande:</a:t>
            </a:r>
          </a:p>
          <a:p>
            <a:endParaRPr lang="it-IT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Cosa deve avvenire nella mia vita perché io senta realizzati questi valori?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Se domani mattina fossi ospite invisibile al mio funerale, per cosa vorrei essere ricordato? 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   Cosa voglio lasciare agli altri?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Quali aspetti del mio carattere, della mia personalità, del mio essere mi conferiscono gli altri?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In cosa senti di poter fare la differenza per gli altri? </a:t>
            </a:r>
          </a:p>
        </p:txBody>
      </p:sp>
    </p:spTree>
    <p:extLst>
      <p:ext uri="{BB962C8B-B14F-4D97-AF65-F5344CB8AC3E}">
        <p14:creationId xmlns:p14="http://schemas.microsoft.com/office/powerpoint/2010/main" val="34745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BB44B6C-3606-4F6B-8A67-55E7B692C66A}"/>
              </a:ext>
            </a:extLst>
          </p:cNvPr>
          <p:cNvSpPr/>
          <p:nvPr/>
        </p:nvSpPr>
        <p:spPr>
          <a:xfrm>
            <a:off x="238990" y="98001"/>
            <a:ext cx="87265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 riassumi tutto questo in una Missione</a:t>
            </a:r>
            <a:r>
              <a:rPr lang="it-IT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endParaRPr lang="it-IT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scelta di ciò che vuoi realizzare nella tua vita e dei principi che vuoi diffondere.</a:t>
            </a:r>
          </a:p>
          <a:p>
            <a:endParaRPr lang="it-IT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Es. la mia Dichiarazione di Missione Personale</a:t>
            </a:r>
          </a:p>
          <a:p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«Rendere le persone più felici e migliori tramite il potere della conoscenza, farlo con Entusiasmo, Passione, con Empatia, un po' di Umorismo e un po’ di Follia. </a:t>
            </a:r>
          </a:p>
          <a:p>
            <a:pPr algn="just"/>
            <a:r>
              <a:rPr lang="it-I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Creare una rete umana dove Tutti </a:t>
            </a:r>
          </a:p>
          <a:p>
            <a:pPr algn="just"/>
            <a:r>
              <a:rPr lang="it-I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influenzano Tutto rendendo un </a:t>
            </a:r>
          </a:p>
          <a:p>
            <a:pPr algn="just"/>
            <a:r>
              <a:rPr lang="it-I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mondo migliore»  S.G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667E308-6E5C-41B0-9A22-80B6EFC38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087" y="3925229"/>
            <a:ext cx="4073914" cy="305543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DBE532-20F7-46BD-AF90-6CF7E55EE0B4}"/>
              </a:ext>
            </a:extLst>
          </p:cNvPr>
          <p:cNvSpPr/>
          <p:nvPr/>
        </p:nvSpPr>
        <p:spPr>
          <a:xfrm>
            <a:off x="680225" y="6340745"/>
            <a:ext cx="37080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potresti leggere «L’Etica dell’eccellenza – Paolo Ruggeri » </a:t>
            </a:r>
          </a:p>
        </p:txBody>
      </p:sp>
      <p:sp>
        <p:nvSpPr>
          <p:cNvPr id="7" name="Pulsante di azione: Informazioni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C1E672A-92B5-4A08-9C58-E589A1914E8A}"/>
              </a:ext>
            </a:extLst>
          </p:cNvPr>
          <p:cNvSpPr/>
          <p:nvPr/>
        </p:nvSpPr>
        <p:spPr>
          <a:xfrm>
            <a:off x="189570" y="6289284"/>
            <a:ext cx="356839" cy="30537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4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23006</TotalTime>
  <Words>1003</Words>
  <Application>Microsoft Office PowerPoint</Application>
  <PresentationFormat>Presentazione su schermo (4:3)</PresentationFormat>
  <Paragraphs>180</Paragraphs>
  <Slides>20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di Office</vt:lpstr>
      <vt:lpstr>1_Tema di Office</vt:lpstr>
      <vt:lpstr>“ LA VITA È UN RESTART CONTINUO 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Sandra Goracci</dc:creator>
  <cp:lastModifiedBy>fabian scolz</cp:lastModifiedBy>
  <cp:revision>301</cp:revision>
  <cp:lastPrinted>2018-03-19T16:28:34Z</cp:lastPrinted>
  <dcterms:created xsi:type="dcterms:W3CDTF">2016-11-14T19:35:46Z</dcterms:created>
  <dcterms:modified xsi:type="dcterms:W3CDTF">2019-09-21T12:14:31Z</dcterms:modified>
</cp:coreProperties>
</file>