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90" r:id="rId3"/>
    <p:sldId id="291" r:id="rId4"/>
    <p:sldId id="292" r:id="rId5"/>
    <p:sldId id="258" r:id="rId6"/>
    <p:sldId id="262" r:id="rId7"/>
    <p:sldId id="266" r:id="rId8"/>
    <p:sldId id="268" r:id="rId9"/>
    <p:sldId id="274" r:id="rId10"/>
    <p:sldId id="276" r:id="rId11"/>
    <p:sldId id="280" r:id="rId12"/>
    <p:sldId id="282" r:id="rId13"/>
    <p:sldId id="284" r:id="rId14"/>
    <p:sldId id="288" r:id="rId15"/>
    <p:sldId id="293" r:id="rId16"/>
  </p:sldIdLst>
  <p:sldSz cx="12192000" cy="6858000"/>
  <p:notesSz cx="6858000" cy="9144000"/>
  <p:defaultTextStyle>
    <a:defPPr lvl="0">
      <a:defRPr lang="it-IT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72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59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27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73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1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79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29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97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6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01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25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B0F8-6430-2645-AE35-DFDCD755BB3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6B1E-DA2F-4641-9D60-EDC4A4EC1F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83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abk3KHSW0M&amp;t=25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6579" y="4572000"/>
            <a:ext cx="10636735" cy="2285989"/>
          </a:xfrm>
        </p:spPr>
        <p:txBody>
          <a:bodyPr anchor="ctr">
            <a:normAutofit/>
          </a:bodyPr>
          <a:lstStyle/>
          <a:p>
            <a:pPr algn="l"/>
            <a:r>
              <a:rPr lang="it-IT" sz="3600" dirty="0"/>
              <a:t>GIOVANNI CONVERSANO</a:t>
            </a:r>
          </a:p>
          <a:p>
            <a:pPr algn="l"/>
            <a:endParaRPr lang="it-IT" sz="3600" dirty="0"/>
          </a:p>
          <a:p>
            <a:pPr algn="l"/>
            <a:r>
              <a:rPr lang="it-IT" sz="4000" dirty="0"/>
              <a:t>Ripartire richiede e determinazione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3BB7DA-2528-4A29-B9C6-5BAF45FAE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" b="-2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1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it-IT" u="sng" dirty="0"/>
            </a:br>
            <a:r>
              <a:rPr lang="it-IT" u="sng" dirty="0"/>
              <a:t>6. SCRIVI LE RECENSIONI DELLA SETTIMANA APPENA TRASCORSA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373" y="1847653"/>
            <a:ext cx="4874443" cy="464522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3200" dirty="0"/>
              <a:t>Fatti tre domande: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200" b="1" dirty="0"/>
              <a:t>cosa è andato bene? </a:t>
            </a:r>
            <a:r>
              <a:rPr lang="it-IT" sz="3200" dirty="0"/>
              <a:t>(festeggia e vai avanti così)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200" b="1" dirty="0"/>
              <a:t>cosa non è andato bene? </a:t>
            </a:r>
            <a:r>
              <a:rPr lang="it-IT" sz="3200" dirty="0"/>
              <a:t>(fermati, superalo o toglilo di mezzo)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200" b="1" dirty="0"/>
              <a:t>quali cambiamenti dovrei effettuare</a:t>
            </a:r>
            <a:r>
              <a:rPr lang="it-IT" sz="3200" dirty="0"/>
              <a:t> per rendere la prossima settimana migliore della precedente?</a:t>
            </a:r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933534B7-52D9-4FFE-B7F6-1755C1F49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75" y="2121703"/>
            <a:ext cx="5999682" cy="40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u="sng" dirty="0"/>
              <a:t>7. ABBANDONA LE RELAZIONI CHE NON FUNZIONANO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67352" y="2872854"/>
            <a:ext cx="3677239" cy="26801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4000" dirty="0"/>
              <a:t>Metti da parte le relazioni tossiche, quelle che ti fanno star male.</a:t>
            </a:r>
          </a:p>
          <a:p>
            <a:pPr marL="0" indent="0" algn="just">
              <a:buNone/>
            </a:pPr>
            <a:endParaRPr lang="it-IT" sz="4000" dirty="0"/>
          </a:p>
        </p:txBody>
      </p:sp>
      <p:pic>
        <p:nvPicPr>
          <p:cNvPr id="6146" name="Picture 2" descr="Risultati immagini per persone demotivanti">
            <a:extLst>
              <a:ext uri="{FF2B5EF4-FFF2-40B4-BE49-F238E27FC236}">
                <a16:creationId xmlns:a16="http://schemas.microsoft.com/office/drawing/2014/main" id="{6ECBE8A2-C29E-4E1B-B86D-B1E7B8D9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2140472"/>
            <a:ext cx="4144877" cy="41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u="sng" dirty="0"/>
              <a:t>8. INIZIA AD USARE BENE</a:t>
            </a:r>
            <a:br>
              <a:rPr lang="it-IT" u="sng" dirty="0"/>
            </a:br>
            <a:r>
              <a:rPr lang="it-IT" u="sng" dirty="0"/>
              <a:t>IL TUO TEMPO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4601066" cy="4801418"/>
          </a:xfrm>
        </p:spPr>
        <p:txBody>
          <a:bodyPr>
            <a:normAutofit lnSpcReduction="10000"/>
          </a:bodyPr>
          <a:lstStyle/>
          <a:p>
            <a:r>
              <a:rPr lang="it-IT" sz="3200" dirty="0"/>
              <a:t>Utilizza un'agenda.</a:t>
            </a:r>
          </a:p>
          <a:p>
            <a:r>
              <a:rPr lang="it-IT" sz="3200" dirty="0"/>
              <a:t>Dividi le cose da fare tra COSE URGENTI e PROGRAMMAZIONE.</a:t>
            </a:r>
          </a:p>
          <a:p>
            <a:r>
              <a:rPr lang="it-IT" sz="3200" dirty="0"/>
              <a:t>Fai la riunione settimanale con i colleghi, nella quale studi statistiche e visioni.</a:t>
            </a:r>
          </a:p>
          <a:p>
            <a:r>
              <a:rPr lang="it-IT" sz="3200" dirty="0"/>
              <a:t>Ritagliati lo spazio per la famiglia e per i tuoi hobby.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B30D27B-F026-434A-863E-C21F4A599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6" y="2197783"/>
            <a:ext cx="5437104" cy="405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u="sng" dirty="0"/>
              <a:t>9. CONSIDERATI RESPONSABILE DELLE </a:t>
            </a:r>
            <a:br>
              <a:rPr lang="it-IT" u="sng" dirty="0"/>
            </a:br>
            <a:r>
              <a:rPr lang="it-IT" u="sng" dirty="0"/>
              <a:t>TUE AZIONI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36190"/>
            <a:ext cx="3884629" cy="3912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/>
              <a:t>Smetti di dare la colpa agli altri per tutti i tuoi comportamenti sbagliati al lavoro e nelle relazioni.</a:t>
            </a:r>
          </a:p>
          <a:p>
            <a:pPr marL="0" indent="0">
              <a:buNone/>
            </a:pPr>
            <a:endParaRPr lang="it-IT" sz="4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EB2C7CE-3146-4CDC-8E66-114F01484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39" y="2124540"/>
            <a:ext cx="5718565" cy="37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u="sng" dirty="0"/>
              <a:t>10. SCRIVI BEN CHIARO QUAL E’ IL TUO PIÙ GRANDE SOGNO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pic>
        <p:nvPicPr>
          <p:cNvPr id="7170" name="Picture 2" descr="Risultati immagini per sogno">
            <a:extLst>
              <a:ext uri="{FF2B5EF4-FFF2-40B4-BE49-F238E27FC236}">
                <a16:creationId xmlns:a16="http://schemas.microsoft.com/office/drawing/2014/main" id="{32769BED-7DBE-451D-990D-CC9669A0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48" y="2242457"/>
            <a:ext cx="876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12EAEBE-B3E0-49C0-ABF8-A529BADD09A7}"/>
              </a:ext>
            </a:extLst>
          </p:cNvPr>
          <p:cNvSpPr/>
          <p:nvPr/>
        </p:nvSpPr>
        <p:spPr>
          <a:xfrm>
            <a:off x="2764658" y="2231571"/>
            <a:ext cx="2743513" cy="3526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1752" y="2750719"/>
            <a:ext cx="4271128" cy="2488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4000" dirty="0"/>
              <a:t>Scrivere le mete è importante. Scrivere il sogno lo è ancora di più.</a:t>
            </a:r>
          </a:p>
          <a:p>
            <a:pPr marL="0" indent="0">
              <a:buNone/>
            </a:pP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4331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565D8-96FF-452F-9485-EE3E40A6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pPr algn="ctr"/>
            <a:r>
              <a:rPr lang="it-IT" u="sng" dirty="0"/>
              <a:t>11. NON MOLLARE MAI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478EA1-1428-4935-BE3D-066E0495ECDD}"/>
              </a:ext>
            </a:extLst>
          </p:cNvPr>
          <p:cNvPicPr/>
          <p:nvPr/>
        </p:nvPicPr>
        <p:blipFill rotWithShape="1">
          <a:blip r:embed="rId2"/>
          <a:srcRect l="11953" t="20193" r="40983" b="6461"/>
          <a:stretch/>
        </p:blipFill>
        <p:spPr bwMode="auto">
          <a:xfrm>
            <a:off x="1206230" y="2402732"/>
            <a:ext cx="5583676" cy="313230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423C1-B66F-48A5-87E8-DA341C97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1621411"/>
            <a:ext cx="3627063" cy="404488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2400" dirty="0"/>
              <a:t>Cerca il video dell’immagine seguente:</a:t>
            </a:r>
          </a:p>
          <a:p>
            <a:pPr marL="0" indent="0" algn="ctr">
              <a:buNone/>
            </a:pPr>
            <a:r>
              <a:rPr lang="it-IT" sz="2400" dirty="0">
                <a:hlinkClick r:id="rId3"/>
              </a:rPr>
              <a:t>https://www.youtube.com/watch?v=8abk3KHSW0M&amp;t=25s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3830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66EFD-FE39-47E5-8CEA-D11D7637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 SONO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348546-39D9-48A6-8F71-634C2CDB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738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BE7E2C-0510-4638-B1A5-D1FBF1FC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QUALCHE FOTO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BFE553-9EEF-432D-90A5-B6AD93847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522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2D6B1-CA44-46F7-838F-0BD52B5B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412450"/>
            <a:ext cx="11162070" cy="167660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LE MIE CADUTE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FF4F1F-20D3-41C5-B464-8455FA13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sz="4000" dirty="0"/>
              <a:t>La morte di mio padre</a:t>
            </a:r>
          </a:p>
          <a:p>
            <a:pPr>
              <a:lnSpc>
                <a:spcPct val="150000"/>
              </a:lnSpc>
            </a:pPr>
            <a:r>
              <a:rPr lang="it-IT" sz="4000" dirty="0"/>
              <a:t>Il ginocchio</a:t>
            </a:r>
          </a:p>
          <a:p>
            <a:pPr>
              <a:lnSpc>
                <a:spcPct val="150000"/>
              </a:lnSpc>
            </a:pPr>
            <a:r>
              <a:rPr lang="it-IT" sz="4000" dirty="0"/>
              <a:t>La debacle dopo l’esperienza televisiva</a:t>
            </a:r>
          </a:p>
        </p:txBody>
      </p:sp>
      <p:pic>
        <p:nvPicPr>
          <p:cNvPr id="2050" name="Picture 2" descr="Risultati immagini per scacco matto">
            <a:extLst>
              <a:ext uri="{FF2B5EF4-FFF2-40B4-BE49-F238E27FC236}">
                <a16:creationId xmlns:a16="http://schemas.microsoft.com/office/drawing/2014/main" id="{5C7E613C-FD83-479D-B462-989131B3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1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u="sng" dirty="0"/>
              <a:t>1. METTI PER ISCRITTO I TUOI OBIETTIVI</a:t>
            </a:r>
            <a:r>
              <a:rPr lang="it-IT" u="sng" dirty="0">
                <a:effectLst/>
              </a:rPr>
              <a:t> 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302" y="2033029"/>
            <a:ext cx="4531468" cy="40856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4000" dirty="0"/>
              <a:t> Visualizza quello che ti passa per la testa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4000" dirty="0"/>
              <a:t> Crea un documento che puoi riguardare nel corso del tempo</a:t>
            </a:r>
          </a:p>
        </p:txBody>
      </p:sp>
      <p:pic>
        <p:nvPicPr>
          <p:cNvPr id="3074" name="Picture 2" descr="Risultati immagini per goals">
            <a:extLst>
              <a:ext uri="{FF2B5EF4-FFF2-40B4-BE49-F238E27FC236}">
                <a16:creationId xmlns:a16="http://schemas.microsoft.com/office/drawing/2014/main" id="{66E35FCA-E06D-4A38-91A8-C852DE6E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74" y="2033029"/>
            <a:ext cx="6585926" cy="439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u="sng" dirty="0"/>
              <a:t>2. COMINCIA A LEGGERE MOLTO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0026" y="1681893"/>
            <a:ext cx="4761322" cy="481098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3600" dirty="0"/>
              <a:t>“</a:t>
            </a:r>
            <a:r>
              <a:rPr lang="it-IT" sz="3600" i="1" dirty="0"/>
              <a:t>Mi sono impegnato in una campagna per istruire me stesso su tutte le materie che mi ispiravano. Negli anni </a:t>
            </a:r>
            <a:r>
              <a:rPr lang="it-IT" sz="3600" b="1" i="1" dirty="0"/>
              <a:t>ho imparato 10 volte di più di quanto abbia imparato alle scuole superiori e all’università</a:t>
            </a:r>
            <a:r>
              <a:rPr lang="it-IT" sz="3600" dirty="0"/>
              <a:t>”. </a:t>
            </a:r>
          </a:p>
        </p:txBody>
      </p:sp>
      <p:pic>
        <p:nvPicPr>
          <p:cNvPr id="4098" name="Picture 2" descr="Risultati immagini per leggere libri">
            <a:extLst>
              <a:ext uri="{FF2B5EF4-FFF2-40B4-BE49-F238E27FC236}">
                <a16:creationId xmlns:a16="http://schemas.microsoft.com/office/drawing/2014/main" id="{5649C352-7D76-4514-83A0-FBDEBC5E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91" y="2306252"/>
            <a:ext cx="6613071" cy="357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u="sng" dirty="0"/>
              <a:t>3. MOSTRA ATTENZIONI </a:t>
            </a:r>
            <a:br>
              <a:rPr lang="it-IT" u="sng" dirty="0"/>
            </a:br>
            <a:r>
              <a:rPr lang="it-IT" u="sng" dirty="0"/>
              <a:t>A CHI AMI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4158006" cy="48797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600" dirty="0"/>
              <a:t>Non dare nulla per scontato”.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600" dirty="0"/>
              <a:t>Condividi la tua vita con le persone a cui tieni di più.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600" dirty="0"/>
              <a:t>E se hai un partner, dimostragli il tuo amore.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dirty="0"/>
          </a:p>
        </p:txBody>
      </p:sp>
      <p:pic>
        <p:nvPicPr>
          <p:cNvPr id="5122" name="Picture 2" descr="Risultati immagini per un abbraccio">
            <a:extLst>
              <a:ext uri="{FF2B5EF4-FFF2-40B4-BE49-F238E27FC236}">
                <a16:creationId xmlns:a16="http://schemas.microsoft.com/office/drawing/2014/main" id="{8D4EFBD8-0215-445C-8305-A560399F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62" y="1690688"/>
            <a:ext cx="5835108" cy="46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4. SPENDI MENO </a:t>
            </a:r>
            <a:br>
              <a:rPr lang="it-IT" dirty="0"/>
            </a:br>
            <a:r>
              <a:rPr lang="it-IT" dirty="0"/>
              <a:t>DI QUANTO GUADAGNI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98482"/>
            <a:ext cx="3799788" cy="40912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4000" dirty="0"/>
              <a:t>Prima inizi a risparmiare per i tuoi anni d’oro, più tempo avranno i tuoi soldi per crescere in interessi.</a:t>
            </a:r>
          </a:p>
          <a:p>
            <a:pPr marL="0" indent="0">
              <a:buNone/>
            </a:pPr>
            <a:endParaRPr lang="it-IT" sz="4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8B823C9-09B5-4FFE-A015-5E017B922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83" y="1857570"/>
            <a:ext cx="6306040" cy="43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6802"/>
            <a:ext cx="10515600" cy="1325563"/>
          </a:xfrm>
        </p:spPr>
        <p:txBody>
          <a:bodyPr/>
          <a:lstStyle/>
          <a:p>
            <a:pPr algn="ctr"/>
            <a:r>
              <a:rPr lang="it-IT" u="sng" dirty="0"/>
              <a:t>5. LASCIATI COINVOLGERE IN CAUSE IMPORTANTI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3431" y="1850683"/>
            <a:ext cx="4553484" cy="4811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/>
              <a:t>Fai la differenza nel mondo. </a:t>
            </a:r>
          </a:p>
          <a:p>
            <a:pPr marL="0" indent="0">
              <a:buNone/>
            </a:pPr>
            <a:r>
              <a:rPr lang="it-IT" sz="4000" dirty="0"/>
              <a:t>Aderisci a progetti che aiutano chi è in difficoltà: IMPRENDITORE NON SEI SOLO è nato per questo!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27F08C3-600A-4186-AF21-35E019E02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81" y="2634191"/>
            <a:ext cx="5832619" cy="32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380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Presentazione standard di PowerPoint</vt:lpstr>
      <vt:lpstr>CHI SONO</vt:lpstr>
      <vt:lpstr>QUALCHE FOTO</vt:lpstr>
      <vt:lpstr>LE MIE CADUTE</vt:lpstr>
      <vt:lpstr>1. METTI PER ISCRITTO I TUOI OBIETTIVI </vt:lpstr>
      <vt:lpstr>2. COMINCIA A LEGGERE MOLTO </vt:lpstr>
      <vt:lpstr>3. MOSTRA ATTENZIONI  A CHI AMI </vt:lpstr>
      <vt:lpstr>4. SPENDI MENO  DI QUANTO GUADAGNI </vt:lpstr>
      <vt:lpstr>5. LASCIATI COINVOLGERE IN CAUSE IMPORTANTI </vt:lpstr>
      <vt:lpstr> 6. SCRIVI LE RECENSIONI DELLA SETTIMANA APPENA TRASCORSA </vt:lpstr>
      <vt:lpstr>7. ABBANDONA LE RELAZIONI CHE NON FUNZIONANO </vt:lpstr>
      <vt:lpstr>8. INIZIA AD USARE BENE IL TUO TEMPO</vt:lpstr>
      <vt:lpstr>9. CONSIDERATI RESPONSABILE DELLE  TUE AZIONI </vt:lpstr>
      <vt:lpstr>10. SCRIVI BEN CHIARO QUAL E’ IL TUO PIÙ GRANDE SOGNO </vt:lpstr>
      <vt:lpstr>11. NON MOLLARE MAI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fabian scolz</dc:creator>
  <cp:lastModifiedBy>fabian scolz</cp:lastModifiedBy>
  <cp:revision>2</cp:revision>
  <dcterms:created xsi:type="dcterms:W3CDTF">2019-09-21T13:04:50Z</dcterms:created>
  <dcterms:modified xsi:type="dcterms:W3CDTF">2019-09-21T13:06:50Z</dcterms:modified>
</cp:coreProperties>
</file>