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59" r:id="rId4"/>
    <p:sldId id="264" r:id="rId5"/>
    <p:sldId id="262" r:id="rId6"/>
    <p:sldId id="273" r:id="rId7"/>
    <p:sldId id="263" r:id="rId8"/>
    <p:sldId id="274" r:id="rId9"/>
    <p:sldId id="275" r:id="rId10"/>
    <p:sldId id="265" r:id="rId11"/>
    <p:sldId id="285" r:id="rId12"/>
    <p:sldId id="287" r:id="rId13"/>
    <p:sldId id="266" r:id="rId14"/>
    <p:sldId id="294" r:id="rId15"/>
    <p:sldId id="267" r:id="rId16"/>
    <p:sldId id="295" r:id="rId17"/>
    <p:sldId id="296" r:id="rId18"/>
    <p:sldId id="268" r:id="rId19"/>
    <p:sldId id="300" r:id="rId20"/>
    <p:sldId id="269" r:id="rId21"/>
    <p:sldId id="305" r:id="rId22"/>
    <p:sldId id="270" r:id="rId23"/>
    <p:sldId id="308" r:id="rId24"/>
    <p:sldId id="271" r:id="rId25"/>
    <p:sldId id="313" r:id="rId26"/>
    <p:sldId id="272" r:id="rId27"/>
    <p:sldId id="315" r:id="rId28"/>
    <p:sldId id="317" r:id="rId29"/>
    <p:sldId id="318" r:id="rId30"/>
    <p:sldId id="325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6"/>
    <a:srgbClr val="800000"/>
    <a:srgbClr val="05ACF2"/>
    <a:srgbClr val="EF058B"/>
    <a:srgbClr val="8781BF"/>
    <a:srgbClr val="62C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62AC-6141-4F8F-B6A1-6527673B96A8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C6F27-6A82-41E2-875F-545E3A2750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140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73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90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50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22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4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78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78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53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4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99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8D0E-4783-4FDE-9D76-08FD9681E097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5408-34DD-4F93-B2CE-A8A9BDD0DB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r="-20"/>
          <a:stretch/>
        </p:blipFill>
        <p:spPr>
          <a:xfrm>
            <a:off x="4594729" y="651641"/>
            <a:ext cx="4002733" cy="5348434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5265683" y="4582510"/>
            <a:ext cx="3389586" cy="1949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600" dirty="0">
              <a:solidFill>
                <a:srgbClr val="C00000"/>
              </a:solidFill>
              <a:latin typeface="Aparajita" panose="020B0604020202020204" pitchFamily="34" charset="0"/>
              <a:ea typeface="Tahoma" panose="020B060403050404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06961" y="4510592"/>
            <a:ext cx="3584027" cy="890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AUTORE E RELATORE</a:t>
            </a:r>
          </a:p>
          <a:p>
            <a:r>
              <a:rPr lang="it-IT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BALDASSARE PIPITONE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7" y="1622911"/>
            <a:ext cx="1849820" cy="2777442"/>
          </a:xfrm>
          <a:prstGeom prst="rect">
            <a:avLst/>
          </a:prstGeom>
        </p:spPr>
      </p:pic>
      <p:pic>
        <p:nvPicPr>
          <p:cNvPr id="9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80695" y="57753"/>
            <a:ext cx="8203328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71723" y="6220554"/>
            <a:ext cx="798354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</a:rPr>
              <a:t>info@bpmanagement.info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300" y="40716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+mn-lt"/>
                <a:cs typeface="Aparajita" panose="020B0604020202020204" pitchFamily="34" charset="0"/>
              </a:rPr>
              <a:t>3.  INSISTERE A FARE IL LAVORO DEI CATTIVI COMPAGNI DI VIAGGIO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9" y="2163265"/>
            <a:ext cx="6717629" cy="4178039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" y="583456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70003" y="145410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80695" y="261227"/>
            <a:ext cx="7514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SPESSO SUCCEDE CHE ABBIAMO PERSONE IN AZIENDA CHE NON RICOPRONO IL RUOLO CHE DOVREBBERO SVOLGERE.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52" y="1646222"/>
            <a:ext cx="5548703" cy="4161527"/>
          </a:xfrm>
          <a:prstGeom prst="rect">
            <a:avLst/>
          </a:prstGeom>
        </p:spPr>
      </p:pic>
      <p:pic>
        <p:nvPicPr>
          <p:cNvPr id="6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08990" y="387298"/>
            <a:ext cx="751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SENZA CHE ME NE RENDESSI CONTO, ERO PRIGIONIERO DELLA MIA STESSA AZIENDA.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14095" y="1528946"/>
            <a:ext cx="751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NON ERO PIÙ LIBERO</a:t>
            </a:r>
          </a:p>
        </p:txBody>
      </p:sp>
      <p:pic>
        <p:nvPicPr>
          <p:cNvPr id="7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8" y="2670594"/>
            <a:ext cx="4041017" cy="3030763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6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8154" y="98245"/>
            <a:ext cx="6707571" cy="132556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  <a:latin typeface="+mn-lt"/>
                <a:cs typeface="Aparajita" panose="020B0604020202020204" pitchFamily="34" charset="0"/>
              </a:rPr>
              <a:t>4.  ESSERE FUORI SCAMBIO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2" y="1087477"/>
            <a:ext cx="4856843" cy="228271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14" y="3370193"/>
            <a:ext cx="4006411" cy="2867446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" y="583456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70003" y="145410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23086" y="6316716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24759" y="509946"/>
            <a:ext cx="751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cs typeface="Aparajita" panose="020B0604020202020204" pitchFamily="34" charset="0"/>
              </a:rPr>
              <a:t>PARADOSSALMENTE ERO IO QUELLO CONTROLLATO, IN MODO DA AVERE ELEMENTI UTILI PER CRITICARMI.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88124" y="1540639"/>
            <a:ext cx="751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cs typeface="Aparajita" panose="020B0604020202020204" pitchFamily="34" charset="0"/>
              </a:rPr>
              <a:t>I 3 GRADINI DELLO STARE FUORI SCAMBIO: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24759" y="2325110"/>
            <a:ext cx="751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cs typeface="Aparajita" panose="020B0604020202020204" pitchFamily="34" charset="0"/>
              </a:rPr>
              <a:t>1) Tu dai tanto e in cambio non richiedi niente.</a:t>
            </a:r>
            <a:br>
              <a:rPr lang="it-IT" sz="2400" b="1" dirty="0">
                <a:solidFill>
                  <a:srgbClr val="FF0000"/>
                </a:solidFill>
                <a:cs typeface="Aparajita" panose="020B0604020202020204" pitchFamily="34" charset="0"/>
              </a:rPr>
            </a:br>
            <a:r>
              <a:rPr lang="it-IT" sz="2400" b="1" dirty="0">
                <a:solidFill>
                  <a:srgbClr val="FF0000"/>
                </a:solidFill>
                <a:cs typeface="Aparajita" panose="020B0604020202020204" pitchFamily="34" charset="0"/>
              </a:rPr>
              <a:t> Il beneficiario inizia a non dire agli altri è aiutato.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24759" y="3244765"/>
            <a:ext cx="7514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cs typeface="Aparajita" panose="020B0604020202020204" pitchFamily="34" charset="0"/>
              </a:rPr>
              <a:t>2) Tu perseveri nel tuo atteggiamento, aumentando il divario di prestazioni. </a:t>
            </a:r>
            <a:br>
              <a:rPr lang="it-IT" sz="2400" b="1" dirty="0">
                <a:solidFill>
                  <a:srgbClr val="FF0000"/>
                </a:solidFill>
                <a:cs typeface="Aparajita" panose="020B0604020202020204" pitchFamily="34" charset="0"/>
              </a:rPr>
            </a:br>
            <a:r>
              <a:rPr lang="it-IT" sz="2400" b="1" dirty="0">
                <a:solidFill>
                  <a:srgbClr val="FF0000"/>
                </a:solidFill>
                <a:cs typeface="Aparajita" panose="020B0604020202020204" pitchFamily="34" charset="0"/>
              </a:rPr>
              <a:t>Il beneficiario inizia a sminuire quanto ricevuto o lo da per scontato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24758" y="4814425"/>
            <a:ext cx="751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cs typeface="Aparajita" panose="020B0604020202020204" pitchFamily="34" charset="0"/>
              </a:rPr>
              <a:t>3) Tu prosegui nell’andare fuori scambio. </a:t>
            </a:r>
            <a:br>
              <a:rPr lang="it-IT" sz="2400" b="1" dirty="0">
                <a:solidFill>
                  <a:srgbClr val="FF0000"/>
                </a:solidFill>
                <a:cs typeface="Aparajita" panose="020B0604020202020204" pitchFamily="34" charset="0"/>
              </a:rPr>
            </a:br>
            <a:r>
              <a:rPr lang="it-IT" sz="2400" b="1" dirty="0">
                <a:solidFill>
                  <a:srgbClr val="FF0000"/>
                </a:solidFill>
                <a:cs typeface="Aparajita" panose="020B0604020202020204" pitchFamily="34" charset="0"/>
              </a:rPr>
              <a:t>Il beneficiario a questo punto ti attacca continuamente, anche in modo aperto.</a:t>
            </a:r>
          </a:p>
        </p:txBody>
      </p:sp>
      <p:pic>
        <p:nvPicPr>
          <p:cNvPr id="9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21726" y="344105"/>
            <a:ext cx="7886700" cy="132556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parajita" panose="020B0604020202020204" pitchFamily="34" charset="0"/>
              </a:rPr>
              <a:t>5.  NON MIGLIORARTI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8" y="1494771"/>
            <a:ext cx="6934423" cy="4496540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5" y="1735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133065" y="1044202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24907" y="438550"/>
            <a:ext cx="751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cs typeface="Aparajita" panose="020B0604020202020204" pitchFamily="34" charset="0"/>
              </a:rPr>
              <a:t>5. NON MIGLIORARTI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24906" y="1605198"/>
            <a:ext cx="751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ANCORA OGGI SENTO SPESSO DA MOLTI PROFESSIONISTI : «</a:t>
            </a:r>
            <a:r>
              <a:rPr lang="it-IT" sz="2800" b="1" i="1" dirty="0">
                <a:solidFill>
                  <a:srgbClr val="0070C0"/>
                </a:solidFill>
                <a:cs typeface="Aparajita" panose="020B0604020202020204" pitchFamily="34" charset="0"/>
              </a:rPr>
              <a:t>Qui si è fatto sempre così</a:t>
            </a:r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»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4" y="3207296"/>
            <a:ext cx="3921179" cy="2811411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76852" y="501612"/>
            <a:ext cx="7514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MIGLIORARSI COME IMPRENDITORE O PROFESSIONISTA, SIGNIFICA GUARDARE E COMPRENDERE CHE IL MONDO È CAMBIATO.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45621" y="5376627"/>
            <a:ext cx="751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NON LIMITARSI A CIÒ CHE SI CONOSCE BENE NEL PROPRIO SETTORE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54" y="2401614"/>
            <a:ext cx="6334125" cy="2105025"/>
          </a:xfrm>
          <a:prstGeom prst="rect">
            <a:avLst/>
          </a:prstGeom>
        </p:spPr>
      </p:pic>
      <p:pic>
        <p:nvPicPr>
          <p:cNvPr id="7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0866" y="6253654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0498" y="249512"/>
            <a:ext cx="7886700" cy="132556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  <a:latin typeface="+mn-lt"/>
                <a:cs typeface="Aparajita" panose="020B0604020202020204" pitchFamily="34" charset="0"/>
              </a:rPr>
              <a:t>6. NON SELEZIONARE I GIUSTI COLLABORATORI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" b="7505"/>
          <a:stretch/>
        </p:blipFill>
        <p:spPr>
          <a:xfrm>
            <a:off x="1588244" y="1679389"/>
            <a:ext cx="6452170" cy="4457863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" y="583456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70003" y="145410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83928" y="6253655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4810" y="449060"/>
            <a:ext cx="751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NON DOBBIAMO PUNTARE AD AVERE DEI ROBOT, A CUI DARE ORDINI.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19197" y="1573668"/>
            <a:ext cx="7514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MA PERSONE DOTATE DI LIBERO ARBITRIO, CONSAPEVOLI DELLE LORO CAPACITÀ E RESPONSABILITÀ.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34809" y="3129164"/>
            <a:ext cx="751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PER OTTENERE QUESTO, COME GIÀ ACCENNATO, È NECESSARIO OPERARE A DUE LIVELLI: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30009" y="4547384"/>
            <a:ext cx="751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cs typeface="Aparajita" panose="020B0604020202020204" pitchFamily="34" charset="0"/>
              </a:rPr>
              <a:t>CON LA SELEZIONE DI NUOVE FIGURE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13029" y="5332214"/>
            <a:ext cx="6327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cs typeface="Aparajita" panose="020B0604020202020204" pitchFamily="34" charset="0"/>
              </a:rPr>
              <a:t>CON LA GESTIONE DEI MEMBRI STORICI DELLO STAFF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7" y="5276709"/>
            <a:ext cx="708491" cy="70849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09" y="4514854"/>
            <a:ext cx="588280" cy="588280"/>
          </a:xfrm>
          <a:prstGeom prst="rect">
            <a:avLst/>
          </a:prstGeom>
        </p:spPr>
      </p:pic>
      <p:pic>
        <p:nvPicPr>
          <p:cNvPr id="11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5" y="1822418"/>
            <a:ext cx="2610020" cy="3918857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" y="147145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81896" y="1002238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4336043" y="521079"/>
            <a:ext cx="4635062" cy="84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C00000"/>
                </a:solidFill>
                <a:cs typeface="Aparajita" panose="020B0604020202020204" pitchFamily="34" charset="0"/>
              </a:rPr>
              <a:t>SONO BALDASSARE PIPITONE E SONO UN IMPRENDITORE.</a:t>
            </a:r>
          </a:p>
        </p:txBody>
      </p:sp>
      <p:sp>
        <p:nvSpPr>
          <p:cNvPr id="2" name="Rettangolo 1"/>
          <p:cNvSpPr/>
          <p:nvPr/>
        </p:nvSpPr>
        <p:spPr>
          <a:xfrm>
            <a:off x="4336043" y="2599427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600" b="1" dirty="0">
                <a:solidFill>
                  <a:srgbClr val="C00000"/>
                </a:solidFill>
                <a:cs typeface="Aparajita" panose="020B0604020202020204" pitchFamily="34" charset="0"/>
              </a:rPr>
              <a:t>NELLA PRIMA PARTE DEL MIO PERCORSO PROFESSIONALE SONO STATO SOCIO FONDATORE PER LA STRUTTURA DA ME CREATA INSIEME AD ALTRE DUE PERSONE.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207028" y="1435301"/>
            <a:ext cx="4893091" cy="1098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C00000"/>
                </a:solidFill>
                <a:cs typeface="Aparajita" panose="020B0604020202020204" pitchFamily="34" charset="0"/>
              </a:rPr>
              <a:t>HO INIZIATO LA MIA CARRIERA QUANDO AVEVO COMPIUTO 21 ANNI.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277710" y="5349915"/>
            <a:ext cx="4693395" cy="12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C00000"/>
                </a:solidFill>
                <a:cs typeface="Aparajita" panose="020B0604020202020204" pitchFamily="34" charset="0"/>
              </a:rPr>
              <a:t>ORA SONO TITOLARE DI UN’AZIENDA CONTROLLATA DA ME AL 100%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30535" y="26783"/>
            <a:ext cx="7877508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3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2056" y="0"/>
            <a:ext cx="851535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+mn-lt"/>
                <a:cs typeface="Aparajita" panose="020B0604020202020204" pitchFamily="34" charset="0"/>
              </a:rPr>
              <a:t>7.  NON FORMARE COLLABORATORI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15" y="1325563"/>
            <a:ext cx="6883782" cy="4592774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" y="583456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70003" y="145410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98479" y="339288"/>
            <a:ext cx="7514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GRAZIE ALLA MIA ESPERIENZA NEL MONDO DELL’IMPRESA PRIVATA, MI HA PORTATO A COMPRENDERE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19801" y="4879758"/>
            <a:ext cx="7514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CHE LE PERSONE INSERITE E POI ABBANDONATE O NON GESTITE, </a:t>
            </a:r>
            <a:r>
              <a:rPr lang="it-IT" sz="2800" b="1" dirty="0">
                <a:solidFill>
                  <a:srgbClr val="FF0000"/>
                </a:solidFill>
                <a:cs typeface="Aparajita" panose="020B0604020202020204" pitchFamily="34" charset="0"/>
              </a:rPr>
              <a:t>SONO UN RISCHIO ALTO PER L’IMPRENDITORE.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85" y="1889217"/>
            <a:ext cx="4400331" cy="2678462"/>
          </a:xfrm>
          <a:prstGeom prst="rect">
            <a:avLst/>
          </a:prstGeom>
        </p:spPr>
      </p:pic>
      <p:pic>
        <p:nvPicPr>
          <p:cNvPr id="7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5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300" y="217981"/>
            <a:ext cx="7886700" cy="132556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  <a:latin typeface="+mn-lt"/>
                <a:cs typeface="Aparajita" panose="020B0604020202020204" pitchFamily="34" charset="0"/>
              </a:rPr>
              <a:t>8.  NON ASCOLTARE LA TUA COSCIENZA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72" y="2250475"/>
            <a:ext cx="6178489" cy="3670023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" y="583456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70003" y="145410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9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88273" y="349798"/>
            <a:ext cx="751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cs typeface="Aparajita" panose="020B0604020202020204" pitchFamily="34" charset="0"/>
              </a:rPr>
              <a:t>8. NON ASCOLTARE LA TUA COSCIENZA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3887" y="1222157"/>
            <a:ext cx="751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cs typeface="Aparajita" panose="020B0604020202020204" pitchFamily="34" charset="0"/>
              </a:rPr>
              <a:t>A VOLTE CERCHIAMO DI MODIFICARE NOI STESSI, TROVANDO SCORCIATOIE PIÙ COMODE MA NON ETICHE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8327" y="5720586"/>
            <a:ext cx="751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LA COSCIENZA È UN TRIBUNALE SENZA APPELLO.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59" y="2053154"/>
            <a:ext cx="5892969" cy="3173137"/>
          </a:xfrm>
          <a:prstGeom prst="rect">
            <a:avLst/>
          </a:prstGeom>
        </p:spPr>
      </p:pic>
      <p:pic>
        <p:nvPicPr>
          <p:cNvPr id="8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9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4885" y="344105"/>
            <a:ext cx="78867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Aparajita" panose="020B0604020202020204" pitchFamily="34" charset="0"/>
              </a:rPr>
              <a:t>9.  NON STARE ATTENTO ALLE RICHIESTE DEL MERCATO</a:t>
            </a:r>
          </a:p>
        </p:txBody>
      </p:sp>
      <p:pic>
        <p:nvPicPr>
          <p:cNvPr id="3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" y="583456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70003" y="145410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3"/>
          <a:stretch/>
        </p:blipFill>
        <p:spPr>
          <a:xfrm>
            <a:off x="2191405" y="1719815"/>
            <a:ext cx="4987160" cy="4164363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38046" y="456960"/>
            <a:ext cx="7514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IO COME IMPRENDITORE DEVO SEMPRE TENERE LA MENTE SGOMBRA E FRESCA PER ASCOLTARE E SODDISFARE LE RICHIESTE FUTURE DEL MERCATO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42" y="2837793"/>
            <a:ext cx="5322001" cy="3153103"/>
          </a:xfrm>
          <a:prstGeom prst="rect">
            <a:avLst/>
          </a:prstGeom>
        </p:spPr>
      </p:pic>
      <p:pic>
        <p:nvPicPr>
          <p:cNvPr id="6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685" y="333595"/>
            <a:ext cx="7096454" cy="14531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  <a:cs typeface="Aparajita" panose="020B0604020202020204" pitchFamily="34" charset="0"/>
              </a:rPr>
              <a:t>10.  NON STARE ATTENTO ALLE PERSONE TOSSICHE NELLA TUA VITA</a:t>
            </a:r>
          </a:p>
        </p:txBody>
      </p:sp>
      <p:pic>
        <p:nvPicPr>
          <p:cNvPr id="3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56" y="1786759"/>
            <a:ext cx="6076950" cy="4562475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0727" y="454902"/>
            <a:ext cx="7514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cs typeface="Aparajita" panose="020B0604020202020204" pitchFamily="34" charset="0"/>
              </a:rPr>
              <a:t>10. NON STARE ATTENTO ALLE PERSONE TOSSICHE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50728" y="1705633"/>
            <a:ext cx="751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cs typeface="Aparajita" panose="020B0604020202020204" pitchFamily="34" charset="0"/>
              </a:rPr>
              <a:t>LE PERSONE CHE ABBIAMO ACCANTO, QUELLE A CUI TENIAMO O CON CUI DIVIDIAMO GIOIE E DOLORI, CI POSSONO AIUTARE A RAGGIUNGERE VETTE INESPLORATE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66947" y="5800697"/>
            <a:ext cx="751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cs typeface="Aparajita" panose="020B0604020202020204" pitchFamily="34" charset="0"/>
              </a:rPr>
              <a:t>OPPURE FARCI SPROFONDARE IN BURRONI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03" y="2905962"/>
            <a:ext cx="2638587" cy="2820978"/>
          </a:xfrm>
          <a:prstGeom prst="rect">
            <a:avLst/>
          </a:prstGeom>
        </p:spPr>
      </p:pic>
      <p:pic>
        <p:nvPicPr>
          <p:cNvPr id="8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86105" y="6301966"/>
            <a:ext cx="821529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7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56438" y="276226"/>
            <a:ext cx="751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0070C0"/>
                </a:solidFill>
                <a:cs typeface="Aparajita" panose="020B0604020202020204" pitchFamily="34" charset="0"/>
              </a:rPr>
              <a:t>«L’ottimista vede l’opportunità in ogni pericolo, il pessimista vede il pericolo in ogni opportunità»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56" y="1608706"/>
            <a:ext cx="5884963" cy="4413722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6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03887" y="412861"/>
            <a:ext cx="7514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DOVRAI AFFRONTARE QUESTE PERSONE TOSSICHE, FARLE USCIRE ALLO SCOPERTO E, A QUEL PUNTO, METTERLE DAVANTI AD UNA SCELTA: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02" y="2744512"/>
            <a:ext cx="4633466" cy="2594741"/>
          </a:xfrm>
          <a:prstGeom prst="rect">
            <a:avLst/>
          </a:prstGeom>
        </p:spPr>
      </p:pic>
      <p:pic>
        <p:nvPicPr>
          <p:cNvPr id="6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4359165" y="661542"/>
            <a:ext cx="4784835" cy="2848914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00000"/>
                </a:solidFill>
                <a:cs typeface="Aparajita" panose="020B0604020202020204" pitchFamily="34" charset="0"/>
              </a:rPr>
              <a:t>HO VISSUTO TANTE SITUAZIONI PROBLEMATICHE CHE UN’AZIENDA E UN MANAGER POSSONO VIVERE.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t="7908" r="115" b="-2392"/>
          <a:stretch/>
        </p:blipFill>
        <p:spPr>
          <a:xfrm>
            <a:off x="441435" y="1596962"/>
            <a:ext cx="3825765" cy="3612197"/>
          </a:xfrm>
          <a:prstGeom prst="rect">
            <a:avLst/>
          </a:prstGeom>
        </p:spPr>
      </p:pic>
      <p:pic>
        <p:nvPicPr>
          <p:cNvPr id="6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" y="168539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122555" y="1039188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4357064" y="3806845"/>
            <a:ext cx="4786936" cy="1402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C00000"/>
                </a:solidFill>
                <a:cs typeface="Aparajita" panose="020B0604020202020204" pitchFamily="34" charset="0"/>
              </a:rPr>
              <a:t>SONO CADUTO, E MI SONO RIALZATO TANTE VOLTE, PIU FORTE DI PRIMA.</a:t>
            </a:r>
            <a:endParaRPr lang="it-IT" sz="3200" dirty="0">
              <a:solidFill>
                <a:srgbClr val="C00000"/>
              </a:solidFill>
              <a:cs typeface="Aparajita" panose="020B0604020202020204" pitchFamily="34" charset="0"/>
            </a:endParaRPr>
          </a:p>
          <a:p>
            <a:endParaRPr lang="it-IT" sz="2800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6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" r="-288"/>
          <a:stretch/>
        </p:blipFill>
        <p:spPr>
          <a:xfrm>
            <a:off x="2447479" y="788276"/>
            <a:ext cx="4364071" cy="6069724"/>
          </a:xfrm>
          <a:prstGeom prst="rect">
            <a:avLst/>
          </a:prstGeom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106103" y="4700661"/>
            <a:ext cx="37854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Baldassare Pipitone</a:t>
            </a:r>
          </a:p>
          <a:p>
            <a:pPr lvl="0" algn="r">
              <a:defRPr/>
            </a:pPr>
            <a:r>
              <a:rPr lang="it-IT" altLang="it-IT" b="1" dirty="0">
                <a:solidFill>
                  <a:srgbClr val="000000"/>
                </a:solidFill>
              </a:rPr>
              <a:t>Fondatore BP Management </a:t>
            </a:r>
            <a:r>
              <a:rPr lang="it-IT" altLang="it-IT" b="1" dirty="0" err="1">
                <a:solidFill>
                  <a:srgbClr val="000000"/>
                </a:solidFill>
              </a:rPr>
              <a:t>srl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0924503814 – 3485849265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http://www.bpmanagement.info/</a:t>
            </a:r>
          </a:p>
        </p:txBody>
      </p:sp>
      <p:sp>
        <p:nvSpPr>
          <p:cNvPr id="7" name="CasellaDiTesto 6"/>
          <p:cNvSpPr txBox="1"/>
          <p:nvPr/>
        </p:nvSpPr>
        <p:spPr>
          <a:xfrm rot="20740088">
            <a:off x="3822077" y="3359975"/>
            <a:ext cx="42973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Grazie</a:t>
            </a:r>
            <a:endParaRPr lang="it-IT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" y="2253315"/>
            <a:ext cx="1882749" cy="282688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526996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99105" y="5300826"/>
            <a:ext cx="27384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Seguici su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facebook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2"/>
            <a:ext cx="1159497" cy="10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0" y="1174132"/>
            <a:ext cx="1161355" cy="6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13096" y="6351162"/>
            <a:ext cx="798354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</a:rPr>
              <a:t>info@bpmanagement.info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91339" y="47332"/>
            <a:ext cx="7829528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2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55834" y="402116"/>
            <a:ext cx="6873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cs typeface="Aparajita" panose="020B0604020202020204" pitchFamily="34" charset="0"/>
              </a:rPr>
              <a:t>OGGI POSSO AFFERMARE FREQUENTANDO MOLTISSIME AZIENDE, CHE 9 AZIENDE SU 10 SI RITROVANO A VIVERE ALMENO UNO DI QUESTI 10 ERRORI.</a:t>
            </a:r>
          </a:p>
        </p:txBody>
      </p:sp>
      <p:pic>
        <p:nvPicPr>
          <p:cNvPr id="3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" y="583456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70003" y="145410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46" y="3040743"/>
            <a:ext cx="6447142" cy="3102687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3354" y="365126"/>
            <a:ext cx="7886700" cy="1325563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C00000"/>
                </a:solidFill>
                <a:latin typeface="+mn-lt"/>
                <a:cs typeface="Aparajita" panose="020B0604020202020204" pitchFamily="34" charset="0"/>
              </a:rPr>
              <a:t>I 10 ERRORI 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75996"/>
            <a:ext cx="7886700" cy="155870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t-IT" sz="4400" b="1" dirty="0">
                <a:solidFill>
                  <a:srgbClr val="C00000"/>
                </a:solidFill>
                <a:cs typeface="Aparajita" panose="020B0604020202020204" pitchFamily="34" charset="0"/>
              </a:rPr>
              <a:t>CREARE UN’AZIENDA SENZA I GIUSTI COMPAGNI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37" y="3315209"/>
            <a:ext cx="4971429" cy="2876190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" y="179819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80513" y="1050468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2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61695" y="430080"/>
            <a:ext cx="7241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cs typeface="Aparajita" panose="020B0604020202020204" pitchFamily="34" charset="0"/>
              </a:rPr>
              <a:t>3 INSEGNAMENTI CHE VORREI TRASFERIRTI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61695" y="2868132"/>
            <a:ext cx="649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cs typeface="Aparajita" panose="020B0604020202020204" pitchFamily="34" charset="0"/>
              </a:rPr>
              <a:t>1)  FISSA IN ANTICIPO QUALI SARANNO LE REGOLE NEL CASO UN DOMANI SI GIUNGESSE AD UNA SCISSIONE.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61695" y="3837233"/>
            <a:ext cx="618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cs typeface="Aparajita" panose="020B0604020202020204" pitchFamily="34" charset="0"/>
              </a:rPr>
              <a:t>2)  SE I SOCI SONO SOCI-LAVORATORI OGNUNO DEVE SAPERE DOVE INIZIA E DOVE FINISCONO I SUOI COMPITI.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61695" y="4813741"/>
            <a:ext cx="7052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cs typeface="Aparajita" panose="020B0604020202020204" pitchFamily="34" charset="0"/>
              </a:rPr>
              <a:t>3)  MAI RESTARE A LUNGO IN UNA SITUAZIONE IN CUI TI ACCORGI  CHE SEI OSTAGGIO DI COLOROCHE UN TEMPO AVEVI CONSIDERATO COMPAGNI DI VIAGGIO.</a:t>
            </a:r>
          </a:p>
        </p:txBody>
      </p:sp>
      <p:pic>
        <p:nvPicPr>
          <p:cNvPr id="10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7022" y="901153"/>
            <a:ext cx="7886700" cy="1484695"/>
          </a:xfrm>
        </p:spPr>
        <p:txBody>
          <a:bodyPr>
            <a:noAutofit/>
          </a:bodyPr>
          <a:lstStyle/>
          <a:p>
            <a:r>
              <a:rPr lang="it-IT" sz="5400" b="1" dirty="0">
                <a:solidFill>
                  <a:srgbClr val="C00000"/>
                </a:solidFill>
                <a:latin typeface="+mn-lt"/>
                <a:cs typeface="Angsana New" panose="02020603050405020304" pitchFamily="18" charset="-34"/>
              </a:rPr>
              <a:t>2.  NON SCEGLIERE I GIUSTI CONSULENTI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3" y="2563785"/>
            <a:ext cx="5276193" cy="3503722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39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0" y="973388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3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98179" y="0"/>
            <a:ext cx="7705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IL FATTO ERA CHE, ORMAI, L’AZIENDA SI COMPORTAVA COME UNA NAVE IN MEZZO AL MARE.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98432" y="1267536"/>
            <a:ext cx="7641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FINCHÈ SI STA IN PORTO , TRANQUILLI, SI POSSONO APPORTARE MODIFICHE CON SUFFICIENTE TRANQUILLITÀ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91" y="2652531"/>
            <a:ext cx="4524884" cy="3393663"/>
          </a:xfrm>
          <a:prstGeom prst="rect">
            <a:avLst/>
          </a:prstGeom>
        </p:spPr>
      </p:pic>
      <p:pic>
        <p:nvPicPr>
          <p:cNvPr id="5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5775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5372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11" y="68263"/>
            <a:ext cx="3237186" cy="323718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7337" y="3403007"/>
            <a:ext cx="7910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MA RISULTA TUTTO PIÙ COMPLICATO QUANDO SI È IN ALTO MARE.</a:t>
            </a:r>
            <a:b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</a:br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LA GESTIONE DELLA QUOTIDIANITÀ DIVENTA COMPLESSA. </a:t>
            </a:r>
            <a:b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</a:br>
            <a:r>
              <a:rPr lang="it-IT" sz="2800" b="1" dirty="0">
                <a:solidFill>
                  <a:srgbClr val="0070C0"/>
                </a:solidFill>
                <a:cs typeface="Aparajita" panose="020B0604020202020204" pitchFamily="34" charset="0"/>
              </a:rPr>
              <a:t>LE ONDE O L’ECCESSO DI VENTO DIVENTANO LE COMMESSE DA CHIUDERE.</a:t>
            </a:r>
          </a:p>
        </p:txBody>
      </p:sp>
      <p:pic>
        <p:nvPicPr>
          <p:cNvPr id="6" name="Picture 2" descr="\\STORA\MyComputers\Pubblica 2015\03. POSTAZIONI\Baldo\BP MANAGEMENT\LOGO BP MANAGEMENT BA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68263"/>
            <a:ext cx="866469" cy="7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1.103\pamsrl\STORA\Pubblica 2015\ARCHIVIO BP\04. GRAFICA\01. LOGO\04. Logo\Logo MOODUS-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2"/>
          <a:stretch/>
        </p:blipFill>
        <p:spPr bwMode="auto">
          <a:xfrm>
            <a:off x="26119" y="964235"/>
            <a:ext cx="854576" cy="4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1376" y="6222123"/>
            <a:ext cx="887598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800" dirty="0">
                <a:solidFill>
                  <a:schemeClr val="bg1"/>
                </a:solidFill>
                <a:latin typeface="+mn-lt"/>
                <a:cs typeface="+mn-cs"/>
              </a:rPr>
              <a:t>BP MANAGMENT</a:t>
            </a:r>
            <a:endParaRPr lang="it-IT" sz="2000" spc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4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744</Words>
  <Application>Microsoft Office PowerPoint</Application>
  <PresentationFormat>Presentazione su schermo (4:3)</PresentationFormat>
  <Paragraphs>93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Aparajita</vt:lpstr>
      <vt:lpstr>Arial</vt:lpstr>
      <vt:lpstr>Bradley Hand ITC</vt:lpstr>
      <vt:lpstr>Calibri</vt:lpstr>
      <vt:lpstr>Calibri Light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10 ERRORI :</vt:lpstr>
      <vt:lpstr>Presentazione standard di PowerPoint</vt:lpstr>
      <vt:lpstr>2.  NON SCEGLIERE I GIUSTI CONSULENTI</vt:lpstr>
      <vt:lpstr>Presentazione standard di PowerPoint</vt:lpstr>
      <vt:lpstr>Presentazione standard di PowerPoint</vt:lpstr>
      <vt:lpstr>3.  INSISTERE A FARE IL LAVORO DEI CATTIVI COMPAGNI DI VIAGGIO</vt:lpstr>
      <vt:lpstr>Presentazione standard di PowerPoint</vt:lpstr>
      <vt:lpstr>Presentazione standard di PowerPoint</vt:lpstr>
      <vt:lpstr>4.  ESSERE FUORI SCAMBIO</vt:lpstr>
      <vt:lpstr>Presentazione standard di PowerPoint</vt:lpstr>
      <vt:lpstr>5.  NON MIGLIORARTI</vt:lpstr>
      <vt:lpstr>Presentazione standard di PowerPoint</vt:lpstr>
      <vt:lpstr>Presentazione standard di PowerPoint</vt:lpstr>
      <vt:lpstr>6. NON SELEZIONARE I GIUSTI COLLABORATORI</vt:lpstr>
      <vt:lpstr>Presentazione standard di PowerPoint</vt:lpstr>
      <vt:lpstr>7.  NON FORMARE COLLABORATORI</vt:lpstr>
      <vt:lpstr>Presentazione standard di PowerPoint</vt:lpstr>
      <vt:lpstr>8.  NON ASCOLTARE LA TUA COSCIENZA</vt:lpstr>
      <vt:lpstr>Presentazione standard di PowerPoint</vt:lpstr>
      <vt:lpstr>9.  NON STARE ATTENTO ALLE RICHIESTE DEL MERCATO</vt:lpstr>
      <vt:lpstr>Presentazione standard di PowerPoint</vt:lpstr>
      <vt:lpstr>10.  NON STARE ATTENTO ALLE PERSONE TOSSICHE NELLA TUA VITA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fabian scolz</cp:lastModifiedBy>
  <cp:revision>73</cp:revision>
  <cp:lastPrinted>2019-05-14T11:09:34Z</cp:lastPrinted>
  <dcterms:created xsi:type="dcterms:W3CDTF">2019-05-11T06:22:10Z</dcterms:created>
  <dcterms:modified xsi:type="dcterms:W3CDTF">2019-06-23T09:38:27Z</dcterms:modified>
</cp:coreProperties>
</file>