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69"/>
  </p:normalViewPr>
  <p:slideViewPr>
    <p:cSldViewPr snapToGrid="0" snapToObjects="1">
      <p:cViewPr varScale="1">
        <p:scale>
          <a:sx n="73" d="100"/>
          <a:sy n="73" d="100"/>
        </p:scale>
        <p:origin x="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68FEDD7-B68A-A149-98BE-96DA042BA9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C9ECECE-D1DE-FA46-8B96-88BE19489F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EC48F-F501-B146-8202-378FD05D88D7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79CBEB1-5FF3-7744-977E-3E8D1DD4BB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0C5621C-BE8A-0245-93FD-A71FDC8712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B8009-1D61-1047-B700-0995126C93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734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70F54-533A-4A41-8BA4-C431657BB9FD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A6473-6469-F44F-B913-E27A721E96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086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294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009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403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805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8516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7993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7648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075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958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894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032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017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218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546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673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376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921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A6473-6469-F44F-B913-E27A721E961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816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FAC36C-285E-7D49-9E81-54B6F2FAB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089A65C-A6A3-C246-90E4-59BF5C6E3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6B73D0-6479-AF4C-A7E1-D64FCEFB9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729DE7-B5B7-814D-ACDD-431F344BF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BF49B4-1B85-A142-BAA5-5EB84E03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09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76525D-7BF2-A74A-A7E1-45F97919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F6625A5-CC34-BB4B-B6A4-42D646DAD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F1328B-F39D-6C45-B73F-4B1D6AC68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C9936F-3026-A94F-A4A6-2F8A02035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B60C08-4129-9A4B-802F-83618FCBE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28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69A2850-D656-F74D-A00B-50C2AD5326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5CA6125-47FA-4E48-A48E-CB5A7E235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02375D-DE55-CE4D-B11B-44568B833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402A72-08A4-9742-9546-E3FECB41B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7D3662-E9FB-524E-A74D-0E1B41AC7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44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18CAEF-020F-A84C-84D3-9A00E862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B655CA-3A7F-E743-9974-DF9211195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CBC623-B436-FF46-A257-3961A430F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D5039D-BD1C-5848-8B4B-1FADA26B1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713DB3-86DE-D545-9373-9ECF57A63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54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56641C-EA27-DB43-8DE7-6355D9297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3A8026-C8C4-374F-9AC0-8DB5ABA95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5C0958-4D80-2A4D-9237-E89CB54FA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644B1A-19C0-9140-8C4B-DD8800A8F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90BA4C-F410-0342-BCB4-C5E1DEBA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66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DC080F-921C-DC40-8E68-D894F31E6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D26200-A25C-5E49-AB98-B92D6574A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C6325D-1693-204A-98B7-24214F758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1A82094-B4A7-5A47-888B-19CB3D10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839943-4E2D-ED41-8B4C-0D320548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4FCEEFD-52A3-F449-843D-39D4994D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05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8660D3-95CB-D946-9ED9-45CEC5B3C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A884470-2C89-8B42-B1E9-658A67C6F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D3E0C1-67B3-554E-91DB-BC884E013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BE5AA73-1C35-C54B-B925-D6B076EFB0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7EB9EC-36D2-084D-B782-342487996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0BF26F4-3E70-3B41-8DA7-1F8B82444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75A712D-0DA5-7E4A-A833-9E88DF60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6D4602E-7F39-CA44-BA68-B67572A4F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865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A60D31-97D6-014D-B017-8ADEB387A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0A13ACE-8307-6A49-AFB9-23FE3383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3BA580-6AAC-9243-9BFB-B425193F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113911F-EEBD-2547-95D0-EF6CC74D5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35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77316D7-1472-3247-BEE5-C8559D9C0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BB9E174-6C4E-C444-A1A7-205C4F591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07E50E5-5007-5244-AB26-4AFB0ED8E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70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155262-B3F0-C443-9395-A2C06B6CE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A5451A-4CC6-F64E-9D0A-DF3C64AAB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D7782C-85CE-1D47-9C45-005C8975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F998C10-53F7-D943-A16F-3D58D6669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021695-430D-9C41-B1DB-603E32203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026C59-CE71-C344-A4DE-0818144D2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66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9AB31B-5A5C-3341-B9F8-F284B917B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43AA51C-11B4-E74D-A9DD-22B774A6A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8D486AA-0222-FE48-BBAD-99144F8D4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D792D2-5284-D94A-A859-A2CB83D4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C3CA41-80C5-144B-AFC7-BC6E1A0B7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AA9BE3-F978-584F-9E83-535AD7385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67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F913D2E-533E-0545-BC47-1AEA9178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F29069-9125-2D45-B110-FAFE675AA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DEDB79-5383-1748-9884-675A8EEC7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7B468-6797-1646-879E-63E13A9572C6}" type="datetimeFigureOut">
              <a:rPr lang="it-IT" smtClean="0"/>
              <a:t>28/03/19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06D6B0-5E85-E84D-8C21-6FB01D2666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0A6007-1ECB-4548-8009-8BA0E11B6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8A13F-6778-9B49-AE1F-1C96DBBE18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83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9" y="4796852"/>
            <a:ext cx="6274590" cy="1421068"/>
          </a:xfrm>
          <a:noFill/>
        </p:spPr>
        <p:txBody>
          <a:bodyPr>
            <a:normAutofit/>
          </a:bodyPr>
          <a:lstStyle/>
          <a:p>
            <a:pPr algn="l"/>
            <a:r>
              <a:rPr lang="it-IT"/>
              <a:t>lIl </a:t>
            </a:r>
          </a:p>
        </p:txBody>
      </p:sp>
      <p:pic>
        <p:nvPicPr>
          <p:cNvPr id="8" name="Immagine 7" descr="Immagine che contiene testo, screenshot&#10;&#10;Descrizione generata automaticamente">
            <a:extLst>
              <a:ext uri="{FF2B5EF4-FFF2-40B4-BE49-F238E27FC236}">
                <a16:creationId xmlns:a16="http://schemas.microsoft.com/office/drawing/2014/main" id="{476227D8-24E6-6244-BFDC-F141AE908B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88" r="3272" b="-3"/>
          <a:stretch/>
        </p:blipFill>
        <p:spPr>
          <a:xfrm>
            <a:off x="3420535" y="10"/>
            <a:ext cx="465429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442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-234349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0" y="4527979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Quanto più rapidamente abbandonerai il Vecchio Formaggio, tanto prima </a:t>
            </a:r>
          </a:p>
          <a:p>
            <a:pPr algn="ctr"/>
            <a:r>
              <a:rPr lang="it-IT" sz="4800" dirty="0"/>
              <a:t>gusterai quello Nuovo</a:t>
            </a:r>
          </a:p>
        </p:txBody>
      </p:sp>
    </p:spTree>
    <p:extLst>
      <p:ext uri="{BB962C8B-B14F-4D97-AF65-F5344CB8AC3E}">
        <p14:creationId xmlns:p14="http://schemas.microsoft.com/office/powerpoint/2010/main" val="40448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1" y="5061021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/>
              <a:t>E’ meno pericoloso affrontare il Labirinto che rimanere fermi senza formaggio</a:t>
            </a:r>
          </a:p>
        </p:txBody>
      </p:sp>
    </p:spTree>
    <p:extLst>
      <p:ext uri="{BB962C8B-B14F-4D97-AF65-F5344CB8AC3E}">
        <p14:creationId xmlns:p14="http://schemas.microsoft.com/office/powerpoint/2010/main" val="407356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0" y="4654621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/>
              <a:t>Se segui le tue vecchie convinzioni non arriverai mai al Nuovo Formaggio</a:t>
            </a:r>
          </a:p>
        </p:txBody>
      </p:sp>
    </p:spTree>
    <p:extLst>
      <p:ext uri="{BB962C8B-B14F-4D97-AF65-F5344CB8AC3E}">
        <p14:creationId xmlns:p14="http://schemas.microsoft.com/office/powerpoint/2010/main" val="1262443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-215370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0" y="4549676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Quando ti accorgi che puoi trovare e gustare il Nuovo Formaggio, modifichi il tuo comportamento</a:t>
            </a:r>
          </a:p>
        </p:txBody>
      </p:sp>
    </p:spTree>
    <p:extLst>
      <p:ext uri="{BB962C8B-B14F-4D97-AF65-F5344CB8AC3E}">
        <p14:creationId xmlns:p14="http://schemas.microsoft.com/office/powerpoint/2010/main" val="4192698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0187" y="-249237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0" y="4527979"/>
            <a:ext cx="124820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Se noterai per tempo i piccoli cambiamenti, </a:t>
            </a:r>
          </a:p>
          <a:p>
            <a:pPr algn="ctr"/>
            <a:r>
              <a:rPr lang="it-IT" sz="4800" dirty="0"/>
              <a:t>ti sarà più facile adattarti a quelli grandi, </a:t>
            </a:r>
          </a:p>
          <a:p>
            <a:pPr algn="ctr"/>
            <a:r>
              <a:rPr lang="it-IT" sz="4800" dirty="0"/>
              <a:t>quando arriveranno</a:t>
            </a:r>
          </a:p>
        </p:txBody>
      </p:sp>
    </p:spTree>
    <p:extLst>
      <p:ext uri="{BB962C8B-B14F-4D97-AF65-F5344CB8AC3E}">
        <p14:creationId xmlns:p14="http://schemas.microsoft.com/office/powerpoint/2010/main" val="3904517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0" y="778056"/>
            <a:ext cx="12192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Il cambiamento è inevitabile</a:t>
            </a:r>
          </a:p>
          <a:p>
            <a:pPr algn="ctr"/>
            <a:endParaRPr lang="it-IT" sz="500" dirty="0"/>
          </a:p>
          <a:p>
            <a:pPr algn="ctr"/>
            <a:r>
              <a:rPr lang="it-IT" sz="3200" i="1" dirty="0"/>
              <a:t>Ci sarà sempre qualcuno che sposterà il formaggio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BEDC7DE2-53A2-A44C-BEDE-751B55C8A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597" y="4505349"/>
            <a:ext cx="918633" cy="927769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950672D0-1358-CD44-A935-288F669B9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597" y="-34085"/>
            <a:ext cx="918633" cy="927769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39EB0431-4EF4-E946-A92F-C3A002FF0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597" y="2167870"/>
            <a:ext cx="918633" cy="927769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1BAAB58-6FA2-7543-80CD-326B5325A188}"/>
              </a:ext>
            </a:extLst>
          </p:cNvPr>
          <p:cNvSpPr txBox="1"/>
          <p:nvPr/>
        </p:nvSpPr>
        <p:spPr>
          <a:xfrm>
            <a:off x="-1" y="3091914"/>
            <a:ext cx="12192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Prevedi il cambiamento</a:t>
            </a:r>
          </a:p>
          <a:p>
            <a:pPr algn="ctr"/>
            <a:endParaRPr lang="it-IT" sz="500" dirty="0"/>
          </a:p>
          <a:p>
            <a:pPr algn="ctr"/>
            <a:r>
              <a:rPr lang="it-IT" sz="3200" dirty="0"/>
              <a:t>Sii pronto quando il formaggio viene spostato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F0ACAEC-3597-8A48-89D0-7EE961EC030D}"/>
              </a:ext>
            </a:extLst>
          </p:cNvPr>
          <p:cNvSpPr txBox="1"/>
          <p:nvPr/>
        </p:nvSpPr>
        <p:spPr>
          <a:xfrm>
            <a:off x="0" y="5342847"/>
            <a:ext cx="1219200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Controlla il cambiamento</a:t>
            </a:r>
          </a:p>
          <a:p>
            <a:pPr algn="ctr"/>
            <a:endParaRPr lang="it-IT" sz="700" dirty="0"/>
          </a:p>
          <a:p>
            <a:pPr algn="ctr"/>
            <a:r>
              <a:rPr lang="it-IT" sz="3200" dirty="0"/>
              <a:t>Annusa spesso il formaggio, cosi ti accorgi quando diventa vecchio</a:t>
            </a:r>
          </a:p>
        </p:txBody>
      </p:sp>
    </p:spTree>
    <p:extLst>
      <p:ext uri="{BB962C8B-B14F-4D97-AF65-F5344CB8AC3E}">
        <p14:creationId xmlns:p14="http://schemas.microsoft.com/office/powerpoint/2010/main" val="1843704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0" y="1327130"/>
            <a:ext cx="121920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Adattati rapidamente al cambiamento</a:t>
            </a:r>
          </a:p>
          <a:p>
            <a:pPr algn="ctr"/>
            <a:endParaRPr lang="it-IT" sz="500" dirty="0"/>
          </a:p>
          <a:p>
            <a:pPr algn="ctr"/>
            <a:r>
              <a:rPr lang="it-IT" sz="3200" i="1" dirty="0"/>
              <a:t>Quanto più rapidamente abbandonerai il Vecchio Formaggio, tanto prima gusterai quello nuovo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950672D0-1358-CD44-A935-288F669B9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597" y="314171"/>
            <a:ext cx="918633" cy="927769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39EB0431-4EF4-E946-A92F-C3A002FF0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597" y="3429000"/>
            <a:ext cx="918633" cy="927769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1BAAB58-6FA2-7543-80CD-326B5325A188}"/>
              </a:ext>
            </a:extLst>
          </p:cNvPr>
          <p:cNvSpPr txBox="1"/>
          <p:nvPr/>
        </p:nvSpPr>
        <p:spPr>
          <a:xfrm>
            <a:off x="-201087" y="4565813"/>
            <a:ext cx="12192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Cambia</a:t>
            </a:r>
          </a:p>
          <a:p>
            <a:pPr algn="ctr"/>
            <a:endParaRPr lang="it-IT" sz="500" dirty="0"/>
          </a:p>
          <a:p>
            <a:pPr algn="ctr"/>
            <a:r>
              <a:rPr lang="it-IT" sz="3200" dirty="0"/>
              <a:t>Spostati con il formaggio</a:t>
            </a:r>
          </a:p>
        </p:txBody>
      </p:sp>
    </p:spTree>
    <p:extLst>
      <p:ext uri="{BB962C8B-B14F-4D97-AF65-F5344CB8AC3E}">
        <p14:creationId xmlns:p14="http://schemas.microsoft.com/office/powerpoint/2010/main" val="22213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0" y="1327130"/>
            <a:ext cx="121920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Apprezza il cambiamento!</a:t>
            </a:r>
          </a:p>
          <a:p>
            <a:pPr algn="ctr"/>
            <a:endParaRPr lang="it-IT" sz="500" dirty="0"/>
          </a:p>
          <a:p>
            <a:pPr algn="ctr"/>
            <a:r>
              <a:rPr lang="it-IT" sz="3200" i="1" dirty="0"/>
              <a:t>Assapora il gusto dell’avventura e </a:t>
            </a:r>
          </a:p>
          <a:p>
            <a:pPr algn="ctr"/>
            <a:r>
              <a:rPr lang="it-IT" sz="3200" i="1" dirty="0"/>
              <a:t>goditi le delizie del nuovo formaggio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950672D0-1358-CD44-A935-288F669B9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597" y="314171"/>
            <a:ext cx="918633" cy="927769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39EB0431-4EF4-E946-A92F-C3A002FF0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597" y="3429000"/>
            <a:ext cx="918633" cy="927769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1BAAB58-6FA2-7543-80CD-326B5325A188}"/>
              </a:ext>
            </a:extLst>
          </p:cNvPr>
          <p:cNvSpPr txBox="1"/>
          <p:nvPr/>
        </p:nvSpPr>
        <p:spPr>
          <a:xfrm>
            <a:off x="-201087" y="4356769"/>
            <a:ext cx="121920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Sii pronto a cambiare rapidamente e a farlo con gioia sempre maggiore</a:t>
            </a:r>
          </a:p>
          <a:p>
            <a:pPr algn="ctr"/>
            <a:endParaRPr lang="it-IT" sz="500" dirty="0"/>
          </a:p>
          <a:p>
            <a:pPr algn="ctr"/>
            <a:r>
              <a:rPr lang="it-IT" sz="3200" dirty="0"/>
              <a:t>Ci sarà sempre qualcuno che sposterà il formaggio</a:t>
            </a:r>
          </a:p>
        </p:txBody>
      </p:sp>
    </p:spTree>
    <p:extLst>
      <p:ext uri="{BB962C8B-B14F-4D97-AF65-F5344CB8AC3E}">
        <p14:creationId xmlns:p14="http://schemas.microsoft.com/office/powerpoint/2010/main" val="2312140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0187" y="-249237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0" y="4809066"/>
            <a:ext cx="124820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Spostati con il Formaggio</a:t>
            </a:r>
          </a:p>
          <a:p>
            <a:pPr algn="ctr"/>
            <a:r>
              <a:rPr lang="it-IT" sz="4800" dirty="0"/>
              <a:t>e goditelo!</a:t>
            </a:r>
          </a:p>
        </p:txBody>
      </p:sp>
    </p:spTree>
    <p:extLst>
      <p:ext uri="{BB962C8B-B14F-4D97-AF65-F5344CB8AC3E}">
        <p14:creationId xmlns:p14="http://schemas.microsoft.com/office/powerpoint/2010/main" val="163664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2585884" y="5245687"/>
            <a:ext cx="10958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/>
              <a:t>Il formaggio dona la felicità</a:t>
            </a:r>
          </a:p>
        </p:txBody>
      </p:sp>
    </p:spTree>
    <p:extLst>
      <p:ext uri="{BB962C8B-B14F-4D97-AF65-F5344CB8AC3E}">
        <p14:creationId xmlns:p14="http://schemas.microsoft.com/office/powerpoint/2010/main" val="222502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508819" y="4809066"/>
            <a:ext cx="111743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/>
              <a:t>Più importanza dai al formaggio, </a:t>
            </a:r>
          </a:p>
          <a:p>
            <a:pPr algn="ctr"/>
            <a:r>
              <a:rPr lang="it-IT" sz="5400" dirty="0"/>
              <a:t>più ne vuoi avere per te</a:t>
            </a:r>
          </a:p>
        </p:txBody>
      </p:sp>
    </p:spTree>
    <p:extLst>
      <p:ext uri="{BB962C8B-B14F-4D97-AF65-F5344CB8AC3E}">
        <p14:creationId xmlns:p14="http://schemas.microsoft.com/office/powerpoint/2010/main" val="429201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1524000" y="5061021"/>
            <a:ext cx="10958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/>
              <a:t>Se non cambi, rischi di scomparire</a:t>
            </a:r>
          </a:p>
        </p:txBody>
      </p:sp>
    </p:spTree>
    <p:extLst>
      <p:ext uri="{BB962C8B-B14F-4D97-AF65-F5344CB8AC3E}">
        <p14:creationId xmlns:p14="http://schemas.microsoft.com/office/powerpoint/2010/main" val="307135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/>
              <a:t>lIl 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965287" y="4951246"/>
            <a:ext cx="10958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/>
              <a:t>Che cosa faresti, se non avessi paura?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186481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616974" y="4809066"/>
            <a:ext cx="109580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/>
              <a:t>Annusa spesso il formaggio, così ti accorgi se diventa vecchio</a:t>
            </a:r>
          </a:p>
        </p:txBody>
      </p:sp>
    </p:spTree>
    <p:extLst>
      <p:ext uri="{BB962C8B-B14F-4D97-AF65-F5344CB8AC3E}">
        <p14:creationId xmlns:p14="http://schemas.microsoft.com/office/powerpoint/2010/main" val="1400472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616974" y="4809066"/>
            <a:ext cx="109580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/>
              <a:t>Seguire una direzione nuova aiuta a trovare il nuovo formaggio</a:t>
            </a:r>
          </a:p>
        </p:txBody>
      </p:sp>
    </p:spTree>
    <p:extLst>
      <p:ext uri="{BB962C8B-B14F-4D97-AF65-F5344CB8AC3E}">
        <p14:creationId xmlns:p14="http://schemas.microsoft.com/office/powerpoint/2010/main" val="149662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476865" y="4809066"/>
            <a:ext cx="109580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/>
              <a:t>Quando superi le tue paure, </a:t>
            </a:r>
          </a:p>
          <a:p>
            <a:pPr algn="ctr"/>
            <a:r>
              <a:rPr lang="it-IT" sz="5400" dirty="0"/>
              <a:t>ti senti libero</a:t>
            </a:r>
          </a:p>
        </p:txBody>
      </p:sp>
    </p:spTree>
    <p:extLst>
      <p:ext uri="{BB962C8B-B14F-4D97-AF65-F5344CB8AC3E}">
        <p14:creationId xmlns:p14="http://schemas.microsoft.com/office/powerpoint/2010/main" val="3668693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65F0C4D-3F9A-364B-B3CD-85402C21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9066"/>
            <a:ext cx="9144000" cy="2027237"/>
          </a:xfrm>
        </p:spPr>
        <p:txBody>
          <a:bodyPr/>
          <a:lstStyle/>
          <a:p>
            <a:r>
              <a:rPr lang="it-IT" dirty="0" err="1"/>
              <a:t>lIl</a:t>
            </a:r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1CB58B-942E-5E43-B898-4F83F8C04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0" y="21696"/>
            <a:ext cx="5243226" cy="529537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8812B8-947E-9D46-BB0B-7062D127BF89}"/>
              </a:ext>
            </a:extLst>
          </p:cNvPr>
          <p:cNvSpPr txBox="1"/>
          <p:nvPr/>
        </p:nvSpPr>
        <p:spPr>
          <a:xfrm>
            <a:off x="1" y="5061021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/>
              <a:t>Se immagini di gustare il Nuovo Formaggio già prima di trovarlo, scoprirai la via giusta per conquistarlo</a:t>
            </a:r>
          </a:p>
        </p:txBody>
      </p:sp>
    </p:spTree>
    <p:extLst>
      <p:ext uri="{BB962C8B-B14F-4D97-AF65-F5344CB8AC3E}">
        <p14:creationId xmlns:p14="http://schemas.microsoft.com/office/powerpoint/2010/main" val="3812824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286</Words>
  <Application>Microsoft Macintosh PowerPoint</Application>
  <PresentationFormat>Widescreen</PresentationFormat>
  <Paragraphs>75</Paragraphs>
  <Slides>18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Utente di Microsoft Office</cp:lastModifiedBy>
  <cp:revision>3</cp:revision>
  <cp:lastPrinted>2019-03-30T08:19:53Z</cp:lastPrinted>
  <dcterms:created xsi:type="dcterms:W3CDTF">2019-03-28T23:35:08Z</dcterms:created>
  <dcterms:modified xsi:type="dcterms:W3CDTF">2019-03-31T00:19:52Z</dcterms:modified>
</cp:coreProperties>
</file>