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5225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Introduzione – Titolo – So quale è l’argomento anche se potrebbe non sembrarvi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Missione personale – Open Source – doni ricevuti – scambio in abbondanza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Metafora puzzle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Metafora semi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 sz="1200"/>
              <a:t>A casa (risparmi/previdenza/donazioni)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 sz="1200"/>
              <a:t>Donazioni: restituisco moltiplicato quello che ricevo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 sz="1200"/>
              <a:t>In azienda (Accantona come se fossero spese)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Ruota della vita</a:t>
            </a:r>
            <a:endParaRPr/>
          </a:p>
        </p:txBody>
      </p:sp>
      <p:sp>
        <p:nvSpPr>
          <p:cNvPr id="214" name="Google Shape;21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Ruota della vita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1 ANNO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5 ANNI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20 ANNI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Ogni anno li verifico e li aggiorno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 un minuto prima della morte</a:t>
            </a:r>
            <a:endParaRPr/>
          </a:p>
        </p:txBody>
      </p:sp>
      <p:sp>
        <p:nvSpPr>
          <p:cNvPr id="224" name="Google Shape;22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Ho ricevuto tanto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Missione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Un uomo mosso da una missione muove le montagne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Voglio lasciare il mondo migliore di come l’ho trovato (Baden Powell)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Come: vinco aiutando gli altri a vincere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Elogio Funebre</a:t>
            </a:r>
            <a:endParaRPr/>
          </a:p>
        </p:txBody>
      </p:sp>
      <p:sp>
        <p:nvSpPr>
          <p:cNvPr id="234" name="Google Shape;234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Percorso al contrario dalla missione – mete – regole finanziarie - motto</a:t>
            </a:r>
            <a:endParaRPr/>
          </a:p>
        </p:txBody>
      </p:sp>
      <p:sp>
        <p:nvSpPr>
          <p:cNvPr id="244" name="Google Shape;244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Anche tu hai/hai avuto successo per un’idea. Qui in aula c’è un’immensa ricchezza di idee.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Quale è la sintesi del segreto del mio successo?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Persone: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- Io/L’imprenditore è il segreto del successo ed il limite dell’impresa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it-IT"/>
              <a:t>I collaboratori/le persone che di cui ti circondi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Felici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it-IT"/>
              <a:t>Quando scegli di essere felice? (Storia persona di mia madre)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it-IT"/>
              <a:t>Essere felici senza motivo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it-IT"/>
              <a:t>Essere felici durante il viaggio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it-IT"/>
              <a:t>In TRM ping pong/Calcio Balilla – feste - Federico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Competenti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Mentori: persone – emozioni - formazione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Abbandono scolastico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Carcere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Senzatetto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Mamma Rita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-----------------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Acm – formazione nelle scuole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----------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Embrione delle tre regole finanziarie che mi hanno portato al successo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- famiglia operaia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- senso del dono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- scelta: guadagnare o essere felice?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------------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it-IT"/>
              <a:t>Vincere facendo vincere gli altri</a:t>
            </a: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Mentore Francesco - Esselunga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Fiducia - L’amore vince sempre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Intuizione – La grande ricchezza dell’Italia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La domanda al commercialista: quanto valgono le tue aziende?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La mia missione</a:t>
            </a:r>
            <a:endParaRPr/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Obiettivi e budget?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Scelta di smettere con i corsi a 34 anni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Prima le persone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Arresti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Fuori etica vivi male comunque. E perdi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Scelta di libertà – Eviti i compromessi</a:t>
            </a:r>
            <a:endParaRPr/>
          </a:p>
        </p:txBody>
      </p:sp>
      <p:sp>
        <p:nvSpPr>
          <p:cNvPr id="167" name="Google Shape;16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 STO CURANDO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Da bambino risparmi/lavoro/guadagni/investimenti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Cassa giornaliera/settimanale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Flusso di cassa ad un anno con tutte le spese e solo gli incassi di note/fatture emesse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Verifica anomalie: Offerte/incarichi/note-fatture emesse/note-fatture scadute/Incarichi in essere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Sapere rende liberi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Piano A, B, 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Sapere il più presto possibile</a:t>
            </a:r>
            <a:endParaRPr/>
          </a:p>
        </p:txBody>
      </p:sp>
      <p:sp>
        <p:nvSpPr>
          <p:cNvPr id="178" name="Google Shape;17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Michele Rossi </a:t>
            </a:r>
            <a:endParaRPr b="1"/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44516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4404" y="1004679"/>
            <a:ext cx="5903191" cy="3000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Terza regola del successo finanziario</a:t>
            </a:r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201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it-IT" sz="6600"/>
              <a:t>SPENDI MENO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it-IT" sz="6600"/>
              <a:t>DI QUELLO CHE GUADAGNI</a:t>
            </a:r>
            <a:endParaRPr/>
          </a:p>
        </p:txBody>
      </p:sp>
      <p:sp>
        <p:nvSpPr>
          <p:cNvPr id="192" name="Google Shape;19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93" name="Google Shape;19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  <p:pic>
        <p:nvPicPr>
          <p:cNvPr id="194" name="Google Shape;19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2"/>
          <p:cNvSpPr txBox="1"/>
          <p:nvPr/>
        </p:nvSpPr>
        <p:spPr>
          <a:xfrm>
            <a:off x="838200" y="3827146"/>
            <a:ext cx="10515600" cy="64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15"/>
              <a:buFont typeface="Arial"/>
              <a:buNone/>
            </a:pPr>
            <a:endParaRPr sz="511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848360" y="3827146"/>
            <a:ext cx="10515600" cy="66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it-IT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NELLA VITA FAMILIARE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848360" y="4751706"/>
            <a:ext cx="10515600" cy="66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it-IT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IN AZIENDA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Dove siamo arrivati</a:t>
            </a:r>
            <a:endParaRPr/>
          </a:p>
        </p:txBody>
      </p:sp>
      <p:sp>
        <p:nvSpPr>
          <p:cNvPr id="203" name="Google Shape;203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MOTTO</a:t>
            </a:r>
            <a:endParaRPr/>
          </a:p>
        </p:txBody>
      </p:sp>
      <p:sp>
        <p:nvSpPr>
          <p:cNvPr id="204" name="Google Shape;204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05" name="Google Shape;205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TRE REGOLE DEL SUCCESSO FINANZIARIO </a:t>
            </a:r>
            <a:endParaRPr/>
          </a:p>
        </p:txBody>
      </p:sp>
      <p:sp>
        <p:nvSpPr>
          <p:cNvPr id="206" name="Google Shape;206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I soldi sono la conseguenza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Devi avere un feroce e determinato controllo delle finanze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Spendi meno di quello che guadagni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207" name="Google Shape;20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08" name="Google Shape;20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  <p:pic>
        <p:nvPicPr>
          <p:cNvPr id="209" name="Google Shape;20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3" descr="cid:24F8DEFB-E9E5-4369-924E-CC8CD1B814C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9694" y="2544771"/>
            <a:ext cx="4059689" cy="2997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MANCA ANCORA QUALCOSA</a:t>
            </a:r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18" name="Google Shape;21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  <p:pic>
        <p:nvPicPr>
          <p:cNvPr id="219" name="Google Shape;21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44516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2387" y="1809750"/>
            <a:ext cx="4467225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ctrTitle"/>
          </p:nvPr>
        </p:nvSpPr>
        <p:spPr>
          <a:xfrm>
            <a:off x="1524000" y="309340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it-IT" sz="5400"/>
              <a:t>PRENDITI CURA DELLE TUE METE E LE TUE METE SI PRENDERANNO CURA DI TE</a:t>
            </a:r>
            <a:endParaRPr sz="5400"/>
          </a:p>
        </p:txBody>
      </p:sp>
      <p:sp>
        <p:nvSpPr>
          <p:cNvPr id="227" name="Google Shape;22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13</a:t>
            </a:fld>
            <a:endParaRPr/>
          </a:p>
        </p:txBody>
      </p:sp>
      <p:pic>
        <p:nvPicPr>
          <p:cNvPr id="229" name="Google Shape;22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5"/>
          <p:cNvPicPr preferRelativeResize="0"/>
          <p:nvPr/>
        </p:nvPicPr>
        <p:blipFill rotWithShape="1">
          <a:blip r:embed="rId4">
            <a:alphaModFix/>
          </a:blip>
          <a:srcRect b="6835"/>
          <a:stretch/>
        </p:blipFill>
        <p:spPr>
          <a:xfrm>
            <a:off x="4238625" y="347979"/>
            <a:ext cx="3714750" cy="2557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 txBox="1">
            <a:spLocks noGrp="1"/>
          </p:cNvSpPr>
          <p:nvPr>
            <p:ph type="title"/>
          </p:nvPr>
        </p:nvSpPr>
        <p:spPr>
          <a:xfrm>
            <a:off x="679174" y="485140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Un uomo con una meta sposta le montagne</a:t>
            </a:r>
            <a:endParaRPr/>
          </a:p>
        </p:txBody>
      </p:sp>
      <p:pic>
        <p:nvPicPr>
          <p:cNvPr id="237" name="Google Shape;23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20715" y="1052559"/>
            <a:ext cx="6100684" cy="3416383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39" name="Google Shape;23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14</a:t>
            </a:fld>
            <a:endParaRPr/>
          </a:p>
        </p:txBody>
      </p:sp>
      <p:pic>
        <p:nvPicPr>
          <p:cNvPr id="240" name="Google Shape;24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47" name="Google Shape;24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  <p:pic>
        <p:nvPicPr>
          <p:cNvPr id="248" name="Google Shape;24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44516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4404" y="1004679"/>
            <a:ext cx="5903191" cy="3000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55" name="Google Shape;25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16</a:t>
            </a:fld>
            <a:endParaRPr/>
          </a:p>
        </p:txBody>
      </p:sp>
      <p:pic>
        <p:nvPicPr>
          <p:cNvPr id="256" name="Google Shape;256;p28" descr="cid:24F8DEFB-E9E5-4369-924E-CC8CD1B814C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574" y="461971"/>
            <a:ext cx="4059689" cy="2997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8"/>
          <p:cNvPicPr preferRelativeResize="0"/>
          <p:nvPr/>
        </p:nvPicPr>
        <p:blipFill rotWithShape="1">
          <a:blip r:embed="rId4">
            <a:alphaModFix/>
          </a:blip>
          <a:srcRect b="6835"/>
          <a:stretch/>
        </p:blipFill>
        <p:spPr>
          <a:xfrm>
            <a:off x="6544882" y="461971"/>
            <a:ext cx="3714750" cy="2557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64960" y="3558600"/>
            <a:ext cx="4995982" cy="279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5497" y="3750370"/>
            <a:ext cx="4422501" cy="2605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29" descr="cid:708BCB6A-ACB0-4E49-AD7C-E81174495EE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9761" y="1152728"/>
            <a:ext cx="3575839" cy="4912781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266" name="Google Shape;26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17</a:t>
            </a:fld>
            <a:endParaRPr/>
          </a:p>
        </p:txBody>
      </p:sp>
      <p:pic>
        <p:nvPicPr>
          <p:cNvPr id="267" name="Google Shape;267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 descr="cid:24F8DEFB-E9E5-4369-924E-CC8CD1B814C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0990" y="457453"/>
            <a:ext cx="7470020" cy="551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TRE FASI DELLA VITA LAVORATIVA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51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PRIMA FASE: I MENTORI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 txBox="1"/>
          <p:nvPr/>
        </p:nvSpPr>
        <p:spPr>
          <a:xfrm>
            <a:off x="861393" y="3260172"/>
            <a:ext cx="10515600" cy="52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SECONDA FASE: IMPRENDITORE PER CASO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874647" y="4764294"/>
            <a:ext cx="10515600" cy="59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TERZA FASE: IL CAPITALE UMANO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PRIMA FASE: I MENTORI</a:t>
            </a: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 descr="Mentore, Avvio, Tutoraggio, Consigli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086225" y="1914905"/>
            <a:ext cx="401955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SECONDA FASE: IMPRENDITORE PER CASO</a:t>
            </a: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1066800" y="3108809"/>
            <a:ext cx="10515600" cy="48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it-IT"/>
              <a:t>Apprendimento continuo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  <p:pic>
        <p:nvPicPr>
          <p:cNvPr id="132" name="Google Shape;13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 txBox="1"/>
          <p:nvPr/>
        </p:nvSpPr>
        <p:spPr>
          <a:xfrm>
            <a:off x="1066800" y="3897174"/>
            <a:ext cx="10515600" cy="535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1066800" y="1534063"/>
            <a:ext cx="10515600" cy="46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Scelta strategica</a:t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1148796" y="2299684"/>
            <a:ext cx="10515600" cy="500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Collaboratori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1148796" y="4742818"/>
            <a:ext cx="10515600" cy="48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grande domanda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TERZA FASE: IL CAPITALE UMANO</a:t>
            </a:r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838200" y="4575668"/>
            <a:ext cx="10515600" cy="1224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it-IT" sz="2600"/>
              <a:t>Cosa controllo? Finanze, Personale, Strategie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 txBox="1"/>
          <p:nvPr/>
        </p:nvSpPr>
        <p:spPr>
          <a:xfrm>
            <a:off x="841515" y="1366878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Monaco Tibetano Cattolico</a:t>
            </a:r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841515" y="1793598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Mentoring sulla prima linea</a:t>
            </a: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841515" y="2206486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Torino</a:t>
            </a:r>
            <a:endParaRPr/>
          </a:p>
        </p:txBody>
      </p:sp>
      <p:sp>
        <p:nvSpPr>
          <p:cNvPr id="150" name="Google Shape;150;p18"/>
          <p:cNvSpPr txBox="1"/>
          <p:nvPr/>
        </p:nvSpPr>
        <p:spPr>
          <a:xfrm>
            <a:off x="841515" y="2601595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Roma</a:t>
            </a:r>
            <a:endParaRPr/>
          </a:p>
        </p:txBody>
      </p:sp>
      <p:sp>
        <p:nvSpPr>
          <p:cNvPr id="151" name="Google Shape;151;p18"/>
          <p:cNvSpPr txBox="1"/>
          <p:nvPr/>
        </p:nvSpPr>
        <p:spPr>
          <a:xfrm>
            <a:off x="841515" y="3018155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Cagliari</a:t>
            </a:r>
            <a:endParaRPr/>
          </a:p>
        </p:txBody>
      </p:sp>
      <p:sp>
        <p:nvSpPr>
          <p:cNvPr id="152" name="Google Shape;152;p18"/>
          <p:cNvSpPr txBox="1"/>
          <p:nvPr/>
        </p:nvSpPr>
        <p:spPr>
          <a:xfrm>
            <a:off x="841515" y="3444875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it-IT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Muscat (OMAN)</a:t>
            </a:r>
            <a:endParaRPr/>
          </a:p>
        </p:txBody>
      </p:sp>
      <p:sp>
        <p:nvSpPr>
          <p:cNvPr id="153" name="Google Shape;153;p18"/>
          <p:cNvSpPr txBox="1"/>
          <p:nvPr/>
        </p:nvSpPr>
        <p:spPr>
          <a:xfrm>
            <a:off x="861835" y="3902075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it-IT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Risultato: in tre anni (2015-2018): +116% di ricavi operando nel settore dell’edilizia arrivando a circa 1.750.000 euro di consulenze</a:t>
            </a: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841515" y="4704715"/>
            <a:ext cx="10515600" cy="431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2019: quanto tempo dedico a TRM? 34% del mio tempo lavorativo.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LE TRE REGOLE DEL SUCCESSO FINANZIARIO</a:t>
            </a: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pic>
        <p:nvPicPr>
          <p:cNvPr id="162" name="Google Shape;16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48037" y="1809750"/>
            <a:ext cx="5495925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Prima regola del successo finanziario</a:t>
            </a:r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760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it-IT" sz="6000"/>
              <a:t>I SOLDI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it-IT" sz="6000"/>
              <a:t>SONO LA CONSEGUENZA</a:t>
            </a:r>
            <a:endParaRPr sz="6000"/>
          </a:p>
        </p:txBody>
      </p:sp>
      <p:sp>
        <p:nvSpPr>
          <p:cNvPr id="171" name="Google Shape;17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  <p:pic>
        <p:nvPicPr>
          <p:cNvPr id="173" name="Google Shape;17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0"/>
          <p:cNvSpPr txBox="1"/>
          <p:nvPr/>
        </p:nvSpPr>
        <p:spPr>
          <a:xfrm>
            <a:off x="838200" y="3721417"/>
            <a:ext cx="10515600" cy="161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Arial"/>
              <a:buNone/>
            </a:pPr>
            <a:r>
              <a:rPr lang="it-IT" sz="55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capitale umano 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Arial"/>
              <a:buNone/>
            </a:pPr>
            <a:r>
              <a:rPr lang="it-IT" sz="55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 il capitale economico</a:t>
            </a:r>
            <a:endParaRPr sz="55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Seconda regola del successo finanziario</a:t>
            </a:r>
            <a:endParaRPr/>
          </a:p>
        </p:txBody>
      </p:sp>
      <p:sp>
        <p:nvSpPr>
          <p:cNvPr id="18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it-IT" sz="6600"/>
              <a:t>DEVI AVERE UN FEROCE E DETERMINATO CONTROLLO DELLE FINANZE</a:t>
            </a:r>
            <a:endParaRPr sz="6600"/>
          </a:p>
        </p:txBody>
      </p:sp>
      <p:sp>
        <p:nvSpPr>
          <p:cNvPr id="182" name="Google Shape;1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Michele Rossi </a:t>
            </a:r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  <p:pic>
        <p:nvPicPr>
          <p:cNvPr id="184" name="Google Shape;18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564" y="6334577"/>
            <a:ext cx="1502465" cy="408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677</Words>
  <Application>Microsoft Office PowerPoint</Application>
  <PresentationFormat>Widescreen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di Office</vt:lpstr>
      <vt:lpstr>Presentazione standard di PowerPoint</vt:lpstr>
      <vt:lpstr>Presentazione standard di PowerPoint</vt:lpstr>
      <vt:lpstr>TRE FASI DELLA VITA LAVORATIVA</vt:lpstr>
      <vt:lpstr>PRIMA FASE: I MENTORI</vt:lpstr>
      <vt:lpstr>SECONDA FASE: IMPRENDITORE PER CASO</vt:lpstr>
      <vt:lpstr>TERZA FASE: IL CAPITALE UMANO</vt:lpstr>
      <vt:lpstr>LE TRE REGOLE DEL SUCCESSO FINANZIARIO</vt:lpstr>
      <vt:lpstr>Prima regola del successo finanziario</vt:lpstr>
      <vt:lpstr>Seconda regola del successo finanziario</vt:lpstr>
      <vt:lpstr>Terza regola del successo finanziario</vt:lpstr>
      <vt:lpstr>Dove siamo arrivati</vt:lpstr>
      <vt:lpstr>MANCA ANCORA QUALCOSA</vt:lpstr>
      <vt:lpstr>PRENDITI CURA DELLE TUE METE E LE TUE METE SI PRENDERANNO CURA DI TE</vt:lpstr>
      <vt:lpstr>Un uomo con una meta sposta le montagne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fabian scolz</cp:lastModifiedBy>
  <cp:revision>1</cp:revision>
  <dcterms:modified xsi:type="dcterms:W3CDTF">2019-04-23T16:12:37Z</dcterms:modified>
</cp:coreProperties>
</file>