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9" d="100"/>
          <a:sy n="19" d="100"/>
        </p:scale>
        <p:origin x="328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18" name="Google Shape;18;p2" descr="white bar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869160"/>
            <a:ext cx="7623175" cy="162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30" name="Google Shape;30;p4" descr="white bar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-1" y="908720"/>
            <a:ext cx="8820472" cy="5949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 descr="white bar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268760" y="908720"/>
            <a:ext cx="8820472" cy="594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BinaryCode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0" y="4725144"/>
            <a:ext cx="7736904" cy="2495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</a:pPr>
            <a:r>
              <a:rPr lang="it-IT" sz="8800" b="1" i="1">
                <a:solidFill>
                  <a:schemeClr val="dk1"/>
                </a:solidFill>
              </a:rPr>
              <a:t>CALL </a:t>
            </a:r>
            <a:r>
              <a:rPr lang="it-IT" sz="8800" b="1" i="1">
                <a:solidFill>
                  <a:srgbClr val="000000"/>
                </a:solidFill>
              </a:rPr>
              <a:t>T0 </a:t>
            </a:r>
            <a:r>
              <a:rPr lang="it-IT" sz="8800" b="1" i="1">
                <a:solidFill>
                  <a:schemeClr val="dk1"/>
                </a:solidFill>
              </a:rPr>
              <a:t>ACTION</a:t>
            </a:r>
            <a:endParaRPr sz="88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Calibri"/>
              <a:buNone/>
            </a:pPr>
            <a:r>
              <a:rPr lang="it-IT" sz="8800" b="1" i="1">
                <a:solidFill>
                  <a:srgbClr val="000000"/>
                </a:solidFill>
              </a:rPr>
              <a:t>FAI DELLA TUA VITA LA MIGLIORE OPERA D’ARTE POSSIBILE </a:t>
            </a:r>
            <a:endParaRPr sz="88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Calibri"/>
              <a:buNone/>
            </a:pPr>
            <a:br>
              <a:rPr lang="it-IT" sz="4320" b="1" i="1"/>
            </a:br>
            <a:r>
              <a:rPr lang="it-IT" sz="4770" b="1" i="1"/>
              <a:t>riccardo.tarantoli@gmail.com</a:t>
            </a:r>
            <a:br>
              <a:rPr lang="it-IT" sz="4770" b="1" i="1"/>
            </a:br>
            <a:r>
              <a:rPr lang="it-IT" sz="4770" b="1" i="1"/>
              <a:t>+39 347 3538900</a:t>
            </a:r>
            <a:br>
              <a:rPr lang="it-IT" sz="4320" b="1" i="1"/>
            </a:br>
            <a:br>
              <a:rPr lang="it-IT" sz="4320" u="sng"/>
            </a:br>
            <a:br>
              <a:rPr lang="it-IT" sz="4320"/>
            </a:br>
            <a:br>
              <a:rPr lang="it-IT" sz="4320"/>
            </a:br>
            <a:endParaRPr sz="43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Calibri"/>
              <a:buNone/>
            </a:pPr>
            <a:r>
              <a:rPr lang="it-IT" sz="9600" b="1" i="1">
                <a:solidFill>
                  <a:srgbClr val="000000"/>
                </a:solidFill>
              </a:rPr>
              <a:t>UN DESIDERIO ARDENTE </a:t>
            </a:r>
            <a:endParaRPr sz="96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611560" y="2780928"/>
            <a:ext cx="8229600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Calibri"/>
              <a:buNone/>
            </a:pPr>
            <a:r>
              <a:rPr lang="it-IT" sz="8000" b="1" i="1">
                <a:solidFill>
                  <a:srgbClr val="000000"/>
                </a:solidFill>
              </a:rPr>
              <a:t>HAI UN PROGETTO  0                           FAI PARTE DI UN PROGETTO </a:t>
            </a:r>
            <a:br>
              <a:rPr lang="it-IT" sz="8000" b="1" i="1">
                <a:solidFill>
                  <a:srgbClr val="000000"/>
                </a:solidFill>
              </a:rPr>
            </a:br>
            <a:r>
              <a:rPr lang="it-IT" sz="8000" b="1" i="1">
                <a:solidFill>
                  <a:srgbClr val="000000"/>
                </a:solidFill>
              </a:rPr>
              <a:t>?</a:t>
            </a:r>
            <a:endParaRPr sz="80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467544" y="3284984"/>
            <a:ext cx="8229600" cy="7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it-IT" sz="7200" b="1" i="1">
                <a:solidFill>
                  <a:schemeClr val="dk1"/>
                </a:solidFill>
              </a:rPr>
              <a:t>DEBITI BUONI </a:t>
            </a:r>
            <a:br>
              <a:rPr lang="it-IT" sz="7200" b="1" i="1">
                <a:solidFill>
                  <a:schemeClr val="dk1"/>
                </a:solidFill>
              </a:rPr>
            </a:br>
            <a:br>
              <a:rPr lang="it-IT" sz="7200" b="1" i="1">
                <a:solidFill>
                  <a:schemeClr val="dk1"/>
                </a:solidFill>
              </a:rPr>
            </a:br>
            <a:br>
              <a:rPr lang="it-IT" sz="7200" b="1" i="1">
                <a:solidFill>
                  <a:schemeClr val="dk1"/>
                </a:solidFill>
              </a:rPr>
            </a:br>
            <a:br>
              <a:rPr lang="it-IT" sz="7200" b="1" i="1">
                <a:solidFill>
                  <a:schemeClr val="dk1"/>
                </a:solidFill>
              </a:rPr>
            </a:br>
            <a:r>
              <a:rPr lang="it-IT" sz="7200" b="1" i="1">
                <a:solidFill>
                  <a:schemeClr val="dk1"/>
                </a:solidFill>
              </a:rPr>
              <a:t> DEBITI CATTIVI</a:t>
            </a:r>
            <a:r>
              <a:rPr lang="it-IT" sz="7200">
                <a:solidFill>
                  <a:schemeClr val="dk1"/>
                </a:solidFill>
              </a:rPr>
              <a:t> </a:t>
            </a:r>
            <a:endParaRPr sz="7200">
              <a:solidFill>
                <a:schemeClr val="dk1"/>
              </a:solidFill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1689229" y="6170553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Calibri"/>
              <a:buNone/>
            </a:pPr>
            <a:r>
              <a:rPr lang="it-IT" sz="9600" b="1" i="1">
                <a:solidFill>
                  <a:srgbClr val="000000"/>
                </a:solidFill>
              </a:rPr>
              <a:t>L’ AMBIENTE CONDIZIONA L’INDIVIDUO</a:t>
            </a:r>
            <a:r>
              <a:rPr lang="it-IT" b="1" i="1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Calibri"/>
              <a:buNone/>
            </a:pPr>
            <a:r>
              <a:rPr lang="it-IT" sz="8000" b="1" i="1">
                <a:solidFill>
                  <a:srgbClr val="000000"/>
                </a:solidFill>
              </a:rPr>
              <a:t>SII</a:t>
            </a:r>
            <a:br>
              <a:rPr lang="it-IT" sz="8000" b="1" i="1">
                <a:solidFill>
                  <a:srgbClr val="000000"/>
                </a:solidFill>
              </a:rPr>
            </a:br>
            <a:r>
              <a:rPr lang="it-IT" sz="8000" b="1" i="1">
                <a:solidFill>
                  <a:srgbClr val="000000"/>
                </a:solidFill>
              </a:rPr>
              <a:t> IL CAMBIAMENTO CHE VUOI VEDERE </a:t>
            </a:r>
            <a:endParaRPr sz="80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</a:pPr>
            <a:r>
              <a:rPr lang="it-IT" sz="8000" b="1" i="1">
                <a:solidFill>
                  <a:schemeClr val="dk1"/>
                </a:solidFill>
              </a:rPr>
              <a:t>IL SUCESSO PASSA ESCLUSIVAMENTE ATTRAVERSO GLI ALTRI </a:t>
            </a:r>
            <a:endParaRPr sz="8000" b="1"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0"/>
              <a:buFont typeface="Calibri"/>
              <a:buNone/>
            </a:pPr>
            <a:r>
              <a:rPr lang="it-IT" sz="11000" b="1" i="1">
                <a:solidFill>
                  <a:srgbClr val="000000"/>
                </a:solidFill>
              </a:rPr>
              <a:t>GIVE BACK </a:t>
            </a:r>
            <a:endParaRPr sz="110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457200" y="188640"/>
            <a:ext cx="8229600" cy="633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</a:pPr>
            <a:r>
              <a:rPr lang="it-IT" sz="8800" b="1" i="1">
                <a:solidFill>
                  <a:schemeClr val="dk1"/>
                </a:solidFill>
              </a:rPr>
              <a:t>IL VERO CAPOLAVORO NON E’ CiO’ CHE FACCIAMO MA CiO’ CHE SIAMO </a:t>
            </a:r>
            <a:endParaRPr sz="8800" b="1"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02389948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Presentazione su schermo (4:3)</PresentationFormat>
  <Paragraphs>11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TM02389948</vt:lpstr>
      <vt:lpstr>Presentazione standard di PowerPoint</vt:lpstr>
      <vt:lpstr>UN DESIDERIO ARDENTE </vt:lpstr>
      <vt:lpstr>HAI UN PROGETTO  0                           FAI PARTE DI UN PROGETTO  ?</vt:lpstr>
      <vt:lpstr>DEBITI BUONI      DEBITI CATTIVI </vt:lpstr>
      <vt:lpstr>L’ AMBIENTE CONDIZIONA L’INDIVIDUO </vt:lpstr>
      <vt:lpstr>SII  IL CAMBIAMENTO CHE VUOI VEDERE </vt:lpstr>
      <vt:lpstr>IL SUCESSO PASSA ESCLUSIVAMENTE ATTRAVERSO GLI ALTRI </vt:lpstr>
      <vt:lpstr>GIVE BACK </vt:lpstr>
      <vt:lpstr>IL VERO CAPOLAVORO NON E’ CiO’ CHE FACCIAMO MA CiO’ CHE SIAMO </vt:lpstr>
      <vt:lpstr>FAI DELLA TUA VITA LA MIGLIORE OPERA D’ARTE POSSIBILE </vt:lpstr>
      <vt:lpstr> riccardo.tarantoli@gmail.com +39 347 3538900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fabian scolz</cp:lastModifiedBy>
  <cp:revision>1</cp:revision>
  <dcterms:modified xsi:type="dcterms:W3CDTF">2019-04-23T16:14:56Z</dcterms:modified>
</cp:coreProperties>
</file>