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8929" y="297179"/>
            <a:ext cx="8486140" cy="2456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28929" y="4258309"/>
            <a:ext cx="8486140" cy="1846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1" i="1">
                <a:solidFill>
                  <a:srgbClr val="1B1B1B"/>
                </a:solidFill>
                <a:latin typeface="Arial-BoldItalicMT"/>
                <a:cs typeface="Arial-BoldItalic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729" y="189229"/>
            <a:ext cx="8892540" cy="2913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880" y="2178684"/>
            <a:ext cx="8266430" cy="404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1">
                <a:solidFill>
                  <a:srgbClr val="1B1B1B"/>
                </a:solidFill>
                <a:latin typeface="Arial-BoldItalicMT"/>
                <a:cs typeface="Arial-BoldItalic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image" Target="../media/image28.jp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5" Type="http://schemas.openxmlformats.org/officeDocument/2006/relationships/image" Target="../media/image4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Relationship Id="rId1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2940" y="520700"/>
            <a:ext cx="7807959" cy="3657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34670">
              <a:lnSpc>
                <a:spcPct val="100000"/>
              </a:lnSpc>
            </a:pPr>
            <a:r>
              <a:rPr sz="12000" b="1" spc="-785" dirty="0">
                <a:solidFill>
                  <a:srgbClr val="FF410D"/>
                </a:solidFill>
                <a:latin typeface="Arial"/>
                <a:cs typeface="Arial"/>
              </a:rPr>
              <a:t>Q</a:t>
            </a:r>
            <a:r>
              <a:rPr sz="10000" b="1" spc="-785" dirty="0">
                <a:latin typeface="Arial"/>
                <a:cs typeface="Arial"/>
              </a:rPr>
              <a:t>UOZIENTE  </a:t>
            </a:r>
            <a:r>
              <a:rPr sz="12000" b="1" spc="-819" dirty="0">
                <a:solidFill>
                  <a:srgbClr val="FF410D"/>
                </a:solidFill>
                <a:latin typeface="Arial"/>
                <a:cs typeface="Arial"/>
              </a:rPr>
              <a:t>E</a:t>
            </a:r>
            <a:r>
              <a:rPr sz="10000" b="1" spc="-969" dirty="0">
                <a:latin typeface="Arial"/>
                <a:cs typeface="Arial"/>
              </a:rPr>
              <a:t>M</a:t>
            </a:r>
            <a:r>
              <a:rPr sz="10000" b="1" spc="-894" dirty="0">
                <a:latin typeface="Arial"/>
                <a:cs typeface="Arial"/>
              </a:rPr>
              <a:t>O</a:t>
            </a:r>
            <a:r>
              <a:rPr sz="10000" b="1" spc="-670" dirty="0">
                <a:latin typeface="Arial"/>
                <a:cs typeface="Arial"/>
              </a:rPr>
              <a:t>Z</a:t>
            </a:r>
            <a:r>
              <a:rPr sz="10000" b="1" spc="-360" dirty="0">
                <a:latin typeface="Arial"/>
                <a:cs typeface="Arial"/>
              </a:rPr>
              <a:t>I</a:t>
            </a:r>
            <a:r>
              <a:rPr sz="10000" b="1" spc="-990" dirty="0">
                <a:latin typeface="Arial"/>
                <a:cs typeface="Arial"/>
              </a:rPr>
              <a:t>O</a:t>
            </a:r>
            <a:r>
              <a:rPr sz="10000" b="1" spc="-480" dirty="0">
                <a:latin typeface="Arial"/>
                <a:cs typeface="Arial"/>
              </a:rPr>
              <a:t>NA</a:t>
            </a:r>
            <a:r>
              <a:rPr sz="10000" b="1" spc="-395" dirty="0">
                <a:latin typeface="Arial"/>
                <a:cs typeface="Arial"/>
              </a:rPr>
              <a:t>L</a:t>
            </a:r>
            <a:r>
              <a:rPr sz="10000" b="1" spc="-695" dirty="0">
                <a:latin typeface="Arial"/>
                <a:cs typeface="Arial"/>
              </a:rPr>
              <a:t>E</a:t>
            </a:r>
            <a:endParaRPr sz="10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3780" y="4810505"/>
            <a:ext cx="7067550" cy="146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53670" algn="just">
              <a:lnSpc>
                <a:spcPts val="3840"/>
              </a:lnSpc>
            </a:pPr>
            <a:r>
              <a:rPr sz="3300" i="1" spc="-100" dirty="0">
                <a:solidFill>
                  <a:srgbClr val="1B1B1B"/>
                </a:solidFill>
                <a:latin typeface="Arial"/>
                <a:cs typeface="Arial"/>
              </a:rPr>
              <a:t>Non</a:t>
            </a:r>
            <a:r>
              <a:rPr sz="3300" i="1" spc="-38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-45" dirty="0">
                <a:solidFill>
                  <a:srgbClr val="1B1B1B"/>
                </a:solidFill>
                <a:latin typeface="Arial"/>
                <a:cs typeface="Arial"/>
              </a:rPr>
              <a:t>so</a:t>
            </a:r>
            <a:r>
              <a:rPr sz="3300" i="1" spc="-38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-25" dirty="0">
                <a:solidFill>
                  <a:srgbClr val="1B1B1B"/>
                </a:solidFill>
                <a:latin typeface="Arial"/>
                <a:cs typeface="Arial"/>
              </a:rPr>
              <a:t>precisamente</a:t>
            </a:r>
            <a:r>
              <a:rPr sz="3300" i="1" spc="-37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-35" dirty="0">
                <a:solidFill>
                  <a:srgbClr val="1B1B1B"/>
                </a:solidFill>
                <a:latin typeface="Arial"/>
                <a:cs typeface="Arial"/>
              </a:rPr>
              <a:t>perché</a:t>
            </a:r>
            <a:r>
              <a:rPr sz="3300" i="1" spc="-37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-70" dirty="0">
                <a:solidFill>
                  <a:srgbClr val="1B1B1B"/>
                </a:solidFill>
                <a:latin typeface="Arial"/>
                <a:cs typeface="Arial"/>
              </a:rPr>
              <a:t>Paolo</a:t>
            </a:r>
            <a:r>
              <a:rPr sz="3300" i="1" spc="-38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30" dirty="0">
                <a:solidFill>
                  <a:srgbClr val="1B1B1B"/>
                </a:solidFill>
                <a:latin typeface="Arial"/>
                <a:cs typeface="Arial"/>
              </a:rPr>
              <a:t>mi  </a:t>
            </a:r>
            <a:r>
              <a:rPr sz="3300" i="1" spc="-80" dirty="0">
                <a:solidFill>
                  <a:srgbClr val="1B1B1B"/>
                </a:solidFill>
                <a:latin typeface="Arial"/>
                <a:cs typeface="Arial"/>
              </a:rPr>
              <a:t>abbia </a:t>
            </a:r>
            <a:r>
              <a:rPr sz="3300" i="1" spc="-20" dirty="0">
                <a:solidFill>
                  <a:srgbClr val="1B1B1B"/>
                </a:solidFill>
                <a:latin typeface="Arial"/>
                <a:cs typeface="Arial"/>
              </a:rPr>
              <a:t>invitato, </a:t>
            </a:r>
            <a:r>
              <a:rPr sz="3300" i="1" spc="-75" dirty="0">
                <a:solidFill>
                  <a:srgbClr val="1B1B1B"/>
                </a:solidFill>
                <a:latin typeface="Arial"/>
                <a:cs typeface="Arial"/>
              </a:rPr>
              <a:t>ma </a:t>
            </a:r>
            <a:r>
              <a:rPr sz="3300" i="1" spc="-45" dirty="0">
                <a:solidFill>
                  <a:srgbClr val="1B1B1B"/>
                </a:solidFill>
                <a:latin typeface="Arial"/>
                <a:cs typeface="Arial"/>
              </a:rPr>
              <a:t>so </a:t>
            </a:r>
            <a:r>
              <a:rPr sz="3300" i="1" spc="-10" dirty="0">
                <a:solidFill>
                  <a:srgbClr val="1B1B1B"/>
                </a:solidFill>
                <a:latin typeface="Arial"/>
                <a:cs typeface="Arial"/>
              </a:rPr>
              <a:t>sicuramente </a:t>
            </a:r>
            <a:r>
              <a:rPr sz="3300" i="1" spc="-80" dirty="0">
                <a:solidFill>
                  <a:srgbClr val="1B1B1B"/>
                </a:solidFill>
                <a:latin typeface="Arial"/>
                <a:cs typeface="Arial"/>
              </a:rPr>
              <a:t>che  </a:t>
            </a:r>
            <a:r>
              <a:rPr sz="3300" i="1" spc="-70" dirty="0">
                <a:solidFill>
                  <a:srgbClr val="1B1B1B"/>
                </a:solidFill>
                <a:latin typeface="Arial"/>
                <a:cs typeface="Arial"/>
              </a:rPr>
              <a:t>non</a:t>
            </a:r>
            <a:r>
              <a:rPr sz="3300" i="1" spc="-37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-120" dirty="0">
                <a:solidFill>
                  <a:srgbClr val="1B1B1B"/>
                </a:solidFill>
                <a:latin typeface="Arial"/>
                <a:cs typeface="Arial"/>
              </a:rPr>
              <a:t>è</a:t>
            </a:r>
            <a:r>
              <a:rPr sz="3300" i="1" spc="-38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15" dirty="0">
                <a:solidFill>
                  <a:srgbClr val="1B1B1B"/>
                </a:solidFill>
                <a:latin typeface="Arial"/>
                <a:cs typeface="Arial"/>
              </a:rPr>
              <a:t>per</a:t>
            </a:r>
            <a:r>
              <a:rPr sz="3300" i="1" spc="-37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125" dirty="0">
                <a:solidFill>
                  <a:srgbClr val="1B1B1B"/>
                </a:solidFill>
                <a:latin typeface="Arial"/>
                <a:cs typeface="Arial"/>
              </a:rPr>
              <a:t>il</a:t>
            </a:r>
            <a:r>
              <a:rPr sz="3300" i="1" spc="-37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-15" dirty="0">
                <a:solidFill>
                  <a:srgbClr val="1B1B1B"/>
                </a:solidFill>
                <a:latin typeface="Arial"/>
                <a:cs typeface="Arial"/>
              </a:rPr>
              <a:t>mio</a:t>
            </a:r>
            <a:r>
              <a:rPr sz="3300" i="1" spc="-37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45" dirty="0">
                <a:solidFill>
                  <a:srgbClr val="1B1B1B"/>
                </a:solidFill>
                <a:latin typeface="Arial"/>
                <a:cs typeface="Arial"/>
              </a:rPr>
              <a:t>curriculum</a:t>
            </a:r>
            <a:r>
              <a:rPr sz="3300" i="1" spc="-36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300" i="1" spc="-35" dirty="0">
                <a:solidFill>
                  <a:srgbClr val="1B1B1B"/>
                </a:solidFill>
                <a:latin typeface="Arial"/>
                <a:cs typeface="Arial"/>
              </a:rPr>
              <a:t>studiorium...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409" y="0"/>
            <a:ext cx="848614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002780" cy="4361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8650" y="3110229"/>
            <a:ext cx="4705350" cy="3747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2740"/>
            <a:ext cx="9144000" cy="6137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860" y="266700"/>
            <a:ext cx="2369185" cy="6182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0" i="1" spc="1945" dirty="0">
                <a:solidFill>
                  <a:srgbClr val="B1B1B1"/>
                </a:solidFill>
                <a:latin typeface="Times New Roman"/>
                <a:cs typeface="Times New Roman"/>
              </a:rPr>
              <a:t>2</a:t>
            </a:r>
            <a:endParaRPr sz="3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159" y="271779"/>
            <a:ext cx="7842884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50" i="1" spc="-145" dirty="0">
                <a:latin typeface="Arial"/>
                <a:cs typeface="Arial"/>
              </a:rPr>
              <a:t>Non</a:t>
            </a:r>
            <a:r>
              <a:rPr sz="5150" i="1" spc="-605" dirty="0">
                <a:latin typeface="Arial"/>
                <a:cs typeface="Arial"/>
              </a:rPr>
              <a:t> </a:t>
            </a:r>
            <a:r>
              <a:rPr sz="5150" i="1" spc="30" dirty="0">
                <a:latin typeface="Arial"/>
                <a:cs typeface="Arial"/>
              </a:rPr>
              <a:t>importa</a:t>
            </a:r>
            <a:r>
              <a:rPr sz="5150" i="1" spc="-600" dirty="0">
                <a:latin typeface="Arial"/>
                <a:cs typeface="Arial"/>
              </a:rPr>
              <a:t> </a:t>
            </a:r>
            <a:r>
              <a:rPr sz="5150" i="1" spc="-114" dirty="0">
                <a:latin typeface="Arial"/>
                <a:cs typeface="Arial"/>
              </a:rPr>
              <a:t>che</a:t>
            </a:r>
            <a:r>
              <a:rPr sz="5150" i="1" spc="-590" dirty="0">
                <a:latin typeface="Arial"/>
                <a:cs typeface="Arial"/>
              </a:rPr>
              <a:t> </a:t>
            </a:r>
            <a:r>
              <a:rPr sz="5150" i="1" spc="-50" dirty="0">
                <a:latin typeface="Arial"/>
                <a:cs typeface="Arial"/>
              </a:rPr>
              <a:t>tecnica</a:t>
            </a:r>
            <a:r>
              <a:rPr sz="5150" i="1" spc="-595" dirty="0">
                <a:latin typeface="Arial"/>
                <a:cs typeface="Arial"/>
              </a:rPr>
              <a:t> </a:t>
            </a:r>
            <a:r>
              <a:rPr sz="5150" i="1" spc="-70" dirty="0">
                <a:latin typeface="Arial"/>
                <a:cs typeface="Arial"/>
              </a:rPr>
              <a:t>usi!</a:t>
            </a:r>
            <a:endParaRPr sz="5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29510" y="1818640"/>
            <a:ext cx="4279900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00" spc="-215" dirty="0">
                <a:latin typeface="Arial"/>
                <a:cs typeface="Arial"/>
              </a:rPr>
              <a:t>Se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-20" dirty="0">
                <a:latin typeface="Arial"/>
                <a:cs typeface="Arial"/>
              </a:rPr>
              <a:t>non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5" dirty="0">
                <a:latin typeface="Arial"/>
                <a:cs typeface="Arial"/>
              </a:rPr>
              <a:t>hai</a:t>
            </a:r>
            <a:r>
              <a:rPr sz="5800" spc="-655" dirty="0">
                <a:latin typeface="Arial"/>
                <a:cs typeface="Arial"/>
              </a:rPr>
              <a:t> </a:t>
            </a:r>
            <a:r>
              <a:rPr sz="5800" dirty="0">
                <a:latin typeface="Arial"/>
                <a:cs typeface="Arial"/>
              </a:rPr>
              <a:t>un</a:t>
            </a:r>
            <a:endParaRPr sz="5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3670" y="5093970"/>
            <a:ext cx="375348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spc="-15" dirty="0">
                <a:latin typeface="Arial"/>
                <a:cs typeface="Arial"/>
              </a:rPr>
              <a:t>non</a:t>
            </a:r>
            <a:r>
              <a:rPr sz="5000" spc="-610" dirty="0">
                <a:latin typeface="Arial"/>
                <a:cs typeface="Arial"/>
              </a:rPr>
              <a:t> </a:t>
            </a:r>
            <a:r>
              <a:rPr sz="5000" spc="-15" dirty="0">
                <a:latin typeface="Arial"/>
                <a:cs typeface="Arial"/>
              </a:rPr>
              <a:t>funziona!</a:t>
            </a:r>
            <a:endParaRPr sz="5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9200" y="2862579"/>
            <a:ext cx="4158615" cy="154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0" b="1" spc="-515" dirty="0">
                <a:solidFill>
                  <a:srgbClr val="FF410D"/>
                </a:solidFill>
                <a:latin typeface="Arial"/>
                <a:cs typeface="Arial"/>
              </a:rPr>
              <a:t>S</a:t>
            </a:r>
            <a:r>
              <a:rPr sz="10000" b="1" spc="-1320" dirty="0">
                <a:solidFill>
                  <a:srgbClr val="FF410D"/>
                </a:solidFill>
                <a:latin typeface="Arial"/>
                <a:cs typeface="Arial"/>
              </a:rPr>
              <a:t>O</a:t>
            </a:r>
            <a:r>
              <a:rPr sz="10000" b="1" spc="-1310" dirty="0">
                <a:solidFill>
                  <a:srgbClr val="FF410D"/>
                </a:solidFill>
                <a:latin typeface="Arial"/>
                <a:cs typeface="Arial"/>
              </a:rPr>
              <a:t>G</a:t>
            </a:r>
            <a:r>
              <a:rPr sz="10000" b="1" spc="-780" dirty="0">
                <a:solidFill>
                  <a:srgbClr val="FF410D"/>
                </a:solidFill>
                <a:latin typeface="Arial"/>
                <a:cs typeface="Arial"/>
              </a:rPr>
              <a:t>NO</a:t>
            </a:r>
            <a:endParaRPr sz="10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595"/>
              </a:lnSpc>
            </a:pPr>
            <a:r>
              <a:rPr sz="3000" spc="60" dirty="0">
                <a:solidFill>
                  <a:srgbClr val="FFFFFF"/>
                </a:solidFill>
              </a:rPr>
              <a:t>Arrivano</a:t>
            </a:r>
            <a:r>
              <a:rPr sz="3000" spc="-350" dirty="0">
                <a:solidFill>
                  <a:srgbClr val="FFFFFF"/>
                </a:solidFill>
              </a:rPr>
              <a:t> </a:t>
            </a:r>
            <a:r>
              <a:rPr sz="3000" spc="30" dirty="0">
                <a:solidFill>
                  <a:srgbClr val="FFFFFF"/>
                </a:solidFill>
              </a:rPr>
              <a:t>però</a:t>
            </a:r>
            <a:r>
              <a:rPr sz="3000" spc="-350" dirty="0">
                <a:solidFill>
                  <a:srgbClr val="FFFFFF"/>
                </a:solidFill>
              </a:rPr>
              <a:t> </a:t>
            </a:r>
            <a:r>
              <a:rPr sz="3000" spc="85" dirty="0">
                <a:solidFill>
                  <a:srgbClr val="FFFFFF"/>
                </a:solidFill>
              </a:rPr>
              <a:t>i</a:t>
            </a:r>
            <a:r>
              <a:rPr sz="3000" spc="-350" dirty="0">
                <a:solidFill>
                  <a:srgbClr val="FFFFFF"/>
                </a:solidFill>
              </a:rPr>
              <a:t> </a:t>
            </a:r>
            <a:r>
              <a:rPr sz="3000" spc="-15" dirty="0">
                <a:solidFill>
                  <a:srgbClr val="FFFFFF"/>
                </a:solidFill>
              </a:rPr>
              <a:t>bassi.</a:t>
            </a:r>
            <a:endParaRPr sz="3000"/>
          </a:p>
          <a:p>
            <a:pPr marR="5080" algn="ctr">
              <a:lnSpc>
                <a:spcPts val="9600"/>
              </a:lnSpc>
              <a:spcBef>
                <a:spcPts val="315"/>
              </a:spcBef>
            </a:pPr>
            <a:r>
              <a:rPr sz="8000" spc="-360" dirty="0">
                <a:solidFill>
                  <a:srgbClr val="FFFF00"/>
                </a:solidFill>
              </a:rPr>
              <a:t>UN</a:t>
            </a:r>
            <a:r>
              <a:rPr sz="8000" spc="-880" dirty="0">
                <a:solidFill>
                  <a:srgbClr val="FFFF00"/>
                </a:solidFill>
              </a:rPr>
              <a:t> </a:t>
            </a:r>
            <a:r>
              <a:rPr sz="8000" spc="-295" dirty="0">
                <a:solidFill>
                  <a:srgbClr val="FFFF00"/>
                </a:solidFill>
              </a:rPr>
              <a:t>FULMINE</a:t>
            </a:r>
            <a:r>
              <a:rPr sz="8000" spc="-875" dirty="0">
                <a:solidFill>
                  <a:srgbClr val="FFFF00"/>
                </a:solidFill>
              </a:rPr>
              <a:t> </a:t>
            </a:r>
            <a:r>
              <a:rPr sz="8000" spc="-160" dirty="0">
                <a:solidFill>
                  <a:srgbClr val="FFFF00"/>
                </a:solidFill>
              </a:rPr>
              <a:t>A</a:t>
            </a:r>
            <a:r>
              <a:rPr sz="8000" spc="-885" dirty="0">
                <a:solidFill>
                  <a:srgbClr val="FFFF00"/>
                </a:solidFill>
              </a:rPr>
              <a:t> </a:t>
            </a:r>
            <a:r>
              <a:rPr sz="8000" spc="-325" dirty="0">
                <a:solidFill>
                  <a:srgbClr val="FFFF00"/>
                </a:solidFill>
              </a:rPr>
              <a:t>CIEL  </a:t>
            </a:r>
            <a:r>
              <a:rPr sz="8000" spc="-540" dirty="0">
                <a:solidFill>
                  <a:srgbClr val="FFFF00"/>
                </a:solidFill>
              </a:rPr>
              <a:t>SERENO!</a:t>
            </a:r>
            <a:endParaRPr sz="8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588759" cy="482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95850" y="510540"/>
            <a:ext cx="4248150" cy="6347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1089" y="2480310"/>
            <a:ext cx="6858000" cy="4377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700" spc="-10" dirty="0"/>
              <a:t>LA</a:t>
            </a:r>
            <a:r>
              <a:rPr sz="3700" spc="-405" dirty="0"/>
              <a:t> </a:t>
            </a:r>
            <a:r>
              <a:rPr sz="3700" spc="-300" dirty="0"/>
              <a:t>PORTA</a:t>
            </a:r>
            <a:r>
              <a:rPr sz="3700" spc="-415" dirty="0"/>
              <a:t> </a:t>
            </a:r>
            <a:r>
              <a:rPr sz="3700" spc="-75" dirty="0"/>
              <a:t>A</a:t>
            </a:r>
            <a:r>
              <a:rPr sz="3700" spc="-409" dirty="0"/>
              <a:t> </a:t>
            </a:r>
            <a:r>
              <a:rPr sz="3700" spc="-260" dirty="0"/>
              <a:t>SPECCHIO</a:t>
            </a:r>
            <a:r>
              <a:rPr sz="3700" spc="-395" dirty="0"/>
              <a:t> </a:t>
            </a:r>
            <a:r>
              <a:rPr sz="3700" spc="-110" dirty="0"/>
              <a:t>MI</a:t>
            </a:r>
            <a:r>
              <a:rPr sz="3700" spc="-400" dirty="0"/>
              <a:t> </a:t>
            </a:r>
            <a:r>
              <a:rPr sz="3700" spc="-175" dirty="0"/>
              <a:t>INSEGNA</a:t>
            </a:r>
            <a:r>
              <a:rPr sz="3700" spc="-415" dirty="0"/>
              <a:t> </a:t>
            </a:r>
            <a:r>
              <a:rPr sz="3700" spc="-75" dirty="0"/>
              <a:t>A</a:t>
            </a:r>
            <a:endParaRPr sz="3700"/>
          </a:p>
          <a:p>
            <a:pPr algn="ctr">
              <a:lnSpc>
                <a:spcPct val="100000"/>
              </a:lnSpc>
            </a:pPr>
            <a:r>
              <a:rPr sz="10000" spc="-720" dirty="0">
                <a:solidFill>
                  <a:srgbClr val="FF410D"/>
                </a:solidFill>
              </a:rPr>
              <a:t>SOGNARE</a:t>
            </a:r>
            <a:endParaRPr sz="10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685165" marR="5080" indent="-281940">
              <a:lnSpc>
                <a:spcPct val="100000"/>
              </a:lnSpc>
            </a:pPr>
            <a:r>
              <a:rPr sz="6500" spc="-245" dirty="0">
                <a:solidFill>
                  <a:srgbClr val="FFFFFF"/>
                </a:solidFill>
              </a:rPr>
              <a:t>MA</a:t>
            </a:r>
            <a:r>
              <a:rPr sz="6500" spc="-720" dirty="0">
                <a:solidFill>
                  <a:srgbClr val="FFFFFF"/>
                </a:solidFill>
              </a:rPr>
              <a:t> </a:t>
            </a:r>
            <a:r>
              <a:rPr sz="6500" spc="-10" dirty="0">
                <a:solidFill>
                  <a:srgbClr val="FFFFFF"/>
                </a:solidFill>
              </a:rPr>
              <a:t>LA</a:t>
            </a:r>
            <a:r>
              <a:rPr sz="6500" spc="-720" dirty="0">
                <a:solidFill>
                  <a:srgbClr val="FFFFFF"/>
                </a:solidFill>
              </a:rPr>
              <a:t> </a:t>
            </a:r>
            <a:r>
              <a:rPr sz="6500" spc="-380" dirty="0">
                <a:solidFill>
                  <a:srgbClr val="FFFFFF"/>
                </a:solidFill>
              </a:rPr>
              <a:t>VITA</a:t>
            </a:r>
            <a:r>
              <a:rPr sz="6500" spc="-710" dirty="0">
                <a:solidFill>
                  <a:srgbClr val="FFFFFF"/>
                </a:solidFill>
              </a:rPr>
              <a:t> </a:t>
            </a:r>
            <a:r>
              <a:rPr sz="6500" spc="-130" dirty="0">
                <a:solidFill>
                  <a:srgbClr val="FFFFFF"/>
                </a:solidFill>
              </a:rPr>
              <a:t>A</a:t>
            </a:r>
            <a:r>
              <a:rPr sz="6500" spc="-715" dirty="0">
                <a:solidFill>
                  <a:srgbClr val="FFFFFF"/>
                </a:solidFill>
              </a:rPr>
              <a:t> </a:t>
            </a:r>
            <a:r>
              <a:rPr sz="6500" spc="-520" dirty="0">
                <a:solidFill>
                  <a:srgbClr val="FFFFFF"/>
                </a:solidFill>
              </a:rPr>
              <a:t>VOLTE</a:t>
            </a:r>
            <a:r>
              <a:rPr sz="6500" spc="-715" dirty="0">
                <a:solidFill>
                  <a:srgbClr val="FFFFFF"/>
                </a:solidFill>
              </a:rPr>
              <a:t> </a:t>
            </a:r>
            <a:r>
              <a:rPr sz="6500" spc="-440" dirty="0">
                <a:solidFill>
                  <a:srgbClr val="FFFFFF"/>
                </a:solidFill>
              </a:rPr>
              <a:t>TI  </a:t>
            </a:r>
            <a:r>
              <a:rPr sz="6500" spc="-595" dirty="0">
                <a:solidFill>
                  <a:srgbClr val="FFFFFF"/>
                </a:solidFill>
              </a:rPr>
              <a:t>METTE </a:t>
            </a:r>
            <a:r>
              <a:rPr sz="6500" spc="-10" dirty="0">
                <a:solidFill>
                  <a:srgbClr val="FFFFFF"/>
                </a:solidFill>
              </a:rPr>
              <a:t>ALLA</a:t>
            </a:r>
            <a:r>
              <a:rPr sz="6500" spc="-885" dirty="0">
                <a:solidFill>
                  <a:srgbClr val="FFFFFF"/>
                </a:solidFill>
              </a:rPr>
              <a:t> </a:t>
            </a:r>
            <a:r>
              <a:rPr sz="6500" spc="-434" dirty="0">
                <a:solidFill>
                  <a:srgbClr val="FFFFFF"/>
                </a:solidFill>
              </a:rPr>
              <a:t>PROVA.</a:t>
            </a:r>
            <a:endParaRPr sz="6500"/>
          </a:p>
        </p:txBody>
      </p:sp>
      <p:sp>
        <p:nvSpPr>
          <p:cNvPr id="4" name="object 4"/>
          <p:cNvSpPr txBox="1"/>
          <p:nvPr/>
        </p:nvSpPr>
        <p:spPr>
          <a:xfrm>
            <a:off x="487680" y="3048000"/>
            <a:ext cx="8164195" cy="306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195" marR="160020" algn="ctr">
              <a:lnSpc>
                <a:spcPct val="100000"/>
              </a:lnSpc>
            </a:pPr>
            <a:r>
              <a:rPr sz="4000" spc="-90" dirty="0">
                <a:solidFill>
                  <a:srgbClr val="FFFFFF"/>
                </a:solidFill>
                <a:latin typeface="Arial"/>
                <a:cs typeface="Arial"/>
              </a:rPr>
              <a:t>(Qui</a:t>
            </a:r>
            <a:r>
              <a:rPr sz="4000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Arial"/>
                <a:cs typeface="Arial"/>
              </a:rPr>
              <a:t>non</a:t>
            </a:r>
            <a:r>
              <a:rPr sz="4000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0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4000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Arial"/>
                <a:cs typeface="Arial"/>
              </a:rPr>
              <a:t>sono</a:t>
            </a:r>
            <a:r>
              <a:rPr sz="4000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foto</a:t>
            </a:r>
            <a:r>
              <a:rPr sz="4000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Arial"/>
                <a:cs typeface="Arial"/>
              </a:rPr>
              <a:t>non</a:t>
            </a:r>
            <a:r>
              <a:rPr sz="4000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45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4000" spc="-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0" dirty="0">
                <a:solidFill>
                  <a:srgbClr val="FFFFFF"/>
                </a:solidFill>
                <a:latin typeface="Arial"/>
                <a:cs typeface="Arial"/>
              </a:rPr>
              <a:t>voglio  </a:t>
            </a:r>
            <a:r>
              <a:rPr sz="4000" spc="-40" dirty="0">
                <a:solidFill>
                  <a:srgbClr val="FFFFFF"/>
                </a:solidFill>
                <a:latin typeface="Arial"/>
                <a:cs typeface="Arial"/>
              </a:rPr>
              <a:t>neanche</a:t>
            </a:r>
            <a:r>
              <a:rPr sz="4000" spc="-5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0" dirty="0">
                <a:solidFill>
                  <a:srgbClr val="FFFFFF"/>
                </a:solidFill>
                <a:latin typeface="Arial"/>
                <a:cs typeface="Arial"/>
              </a:rPr>
              <a:t>parlare).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5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4000" spc="-360" dirty="0">
                <a:solidFill>
                  <a:srgbClr val="FFFFFF"/>
                </a:solidFill>
                <a:latin typeface="Arial"/>
                <a:cs typeface="Arial"/>
              </a:rPr>
              <a:t>HO </a:t>
            </a:r>
            <a:r>
              <a:rPr sz="4000" spc="-300" dirty="0">
                <a:solidFill>
                  <a:srgbClr val="FFFFFF"/>
                </a:solidFill>
                <a:latin typeface="Arial"/>
                <a:cs typeface="Arial"/>
              </a:rPr>
              <a:t>VISSUTO </a:t>
            </a:r>
            <a:r>
              <a:rPr sz="4000" spc="2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4000" spc="-7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350" dirty="0">
                <a:solidFill>
                  <a:srgbClr val="FFFFFF"/>
                </a:solidFill>
                <a:latin typeface="Arial"/>
                <a:cs typeface="Arial"/>
              </a:rPr>
              <a:t>MOMENTO </a:t>
            </a:r>
            <a:r>
              <a:rPr sz="4000" spc="-335" dirty="0">
                <a:solidFill>
                  <a:srgbClr val="FFFFFF"/>
                </a:solidFill>
                <a:latin typeface="Arial"/>
                <a:cs typeface="Arial"/>
              </a:rPr>
              <a:t>PEGGIORE  </a:t>
            </a:r>
            <a:r>
              <a:rPr sz="4000" spc="-100" dirty="0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sz="4000" spc="-105" dirty="0">
                <a:solidFill>
                  <a:srgbClr val="FFFFFF"/>
                </a:solidFill>
                <a:latin typeface="Arial"/>
                <a:cs typeface="Arial"/>
              </a:rPr>
              <a:t>MIA</a:t>
            </a:r>
            <a:r>
              <a:rPr sz="4000" spc="-8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235" dirty="0">
                <a:solidFill>
                  <a:srgbClr val="FFFFFF"/>
                </a:solidFill>
                <a:latin typeface="Arial"/>
                <a:cs typeface="Arial"/>
              </a:rPr>
              <a:t>VITA.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2440" y="228600"/>
            <a:ext cx="7737475" cy="6418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000" spc="-95" dirty="0">
                <a:latin typeface="Arial"/>
                <a:cs typeface="Arial"/>
              </a:rPr>
              <a:t>“NELLA </a:t>
            </a:r>
            <a:r>
              <a:rPr sz="6000" spc="-355" dirty="0">
                <a:latin typeface="Arial"/>
                <a:cs typeface="Arial"/>
              </a:rPr>
              <a:t>VITA </a:t>
            </a:r>
            <a:r>
              <a:rPr sz="6000" spc="-409" dirty="0">
                <a:latin typeface="Arial"/>
                <a:cs typeface="Arial"/>
              </a:rPr>
              <a:t>TI  </a:t>
            </a:r>
            <a:r>
              <a:rPr sz="6000" spc="-490" dirty="0">
                <a:latin typeface="Arial"/>
                <a:cs typeface="Arial"/>
              </a:rPr>
              <a:t>POSSONO </a:t>
            </a:r>
            <a:r>
              <a:rPr sz="6000" spc="-355" dirty="0">
                <a:latin typeface="Arial"/>
                <a:cs typeface="Arial"/>
              </a:rPr>
              <a:t>CAPITARE  </a:t>
            </a:r>
            <a:r>
              <a:rPr sz="6000" spc="-300" dirty="0">
                <a:latin typeface="Arial"/>
                <a:cs typeface="Arial"/>
              </a:rPr>
              <a:t>SITUAZIONI </a:t>
            </a:r>
            <a:r>
              <a:rPr sz="6000" spc="-185" dirty="0">
                <a:latin typeface="Arial"/>
                <a:cs typeface="Arial"/>
              </a:rPr>
              <a:t>DIFFICILI</a:t>
            </a:r>
            <a:r>
              <a:rPr sz="6000" spc="-1055" dirty="0">
                <a:latin typeface="Arial"/>
                <a:cs typeface="Arial"/>
              </a:rPr>
              <a:t> </a:t>
            </a:r>
            <a:r>
              <a:rPr sz="6000" spc="-420" dirty="0">
                <a:latin typeface="Arial"/>
                <a:cs typeface="Arial"/>
              </a:rPr>
              <a:t>E  </a:t>
            </a:r>
            <a:r>
              <a:rPr sz="6000" spc="-355" dirty="0">
                <a:latin typeface="Arial"/>
                <a:cs typeface="Arial"/>
              </a:rPr>
              <a:t>NON </a:t>
            </a:r>
            <a:r>
              <a:rPr sz="6000" spc="-375" dirty="0">
                <a:latin typeface="Arial"/>
                <a:cs typeface="Arial"/>
              </a:rPr>
              <a:t>PER </a:t>
            </a:r>
            <a:r>
              <a:rPr sz="6000" spc="-345" dirty="0">
                <a:latin typeface="Arial"/>
                <a:cs typeface="Arial"/>
              </a:rPr>
              <a:t>COLPA </a:t>
            </a:r>
            <a:r>
              <a:rPr sz="6000" spc="-405" dirty="0">
                <a:latin typeface="Arial"/>
                <a:cs typeface="Arial"/>
              </a:rPr>
              <a:t>TUA,  </a:t>
            </a:r>
            <a:r>
              <a:rPr sz="6000" spc="-225" dirty="0">
                <a:latin typeface="Arial"/>
                <a:cs typeface="Arial"/>
              </a:rPr>
              <a:t>MA </a:t>
            </a:r>
            <a:r>
              <a:rPr sz="6000" spc="-250" dirty="0">
                <a:latin typeface="Arial"/>
                <a:cs typeface="Arial"/>
              </a:rPr>
              <a:t>SEI </a:t>
            </a:r>
            <a:r>
              <a:rPr sz="6000" spc="-595" dirty="0">
                <a:solidFill>
                  <a:srgbClr val="FF410D"/>
                </a:solidFill>
                <a:latin typeface="Arial"/>
                <a:cs typeface="Arial"/>
              </a:rPr>
              <a:t>TU  </a:t>
            </a:r>
            <a:r>
              <a:rPr sz="6000" spc="-275" dirty="0">
                <a:latin typeface="Arial"/>
                <a:cs typeface="Arial"/>
              </a:rPr>
              <a:t>RESPONSABILE </a:t>
            </a:r>
            <a:r>
              <a:rPr sz="6000" spc="-210" dirty="0">
                <a:latin typeface="Arial"/>
                <a:cs typeface="Arial"/>
              </a:rPr>
              <a:t>DI  </a:t>
            </a:r>
            <a:r>
              <a:rPr sz="6000" spc="-545" dirty="0">
                <a:latin typeface="Arial"/>
                <a:cs typeface="Arial"/>
              </a:rPr>
              <a:t>COME</a:t>
            </a:r>
            <a:r>
              <a:rPr sz="6000" spc="-735" dirty="0">
                <a:latin typeface="Arial"/>
                <a:cs typeface="Arial"/>
              </a:rPr>
              <a:t> </a:t>
            </a:r>
            <a:r>
              <a:rPr sz="6000" spc="-315" dirty="0">
                <a:latin typeface="Arial"/>
                <a:cs typeface="Arial"/>
              </a:rPr>
              <a:t>REAGISCI”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98160" cy="6803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64940" y="2131059"/>
            <a:ext cx="4305300" cy="344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indent="-215900">
              <a:lnSpc>
                <a:spcPct val="100000"/>
              </a:lnSpc>
              <a:buClr>
                <a:srgbClr val="000000"/>
              </a:buClr>
              <a:buSzPct val="43750"/>
              <a:buChar char="●"/>
              <a:tabLst>
                <a:tab pos="228600" algn="l"/>
              </a:tabLst>
            </a:pPr>
            <a:r>
              <a:rPr sz="3200" dirty="0">
                <a:solidFill>
                  <a:srgbClr val="1B1B1B"/>
                </a:solidFill>
                <a:latin typeface="Arial"/>
                <a:cs typeface="Arial"/>
              </a:rPr>
              <a:t>Master:</a:t>
            </a:r>
            <a:r>
              <a:rPr sz="3200" spc="-4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200" b="1" spc="-240" dirty="0">
                <a:solidFill>
                  <a:srgbClr val="FF410D"/>
                </a:solidFill>
                <a:latin typeface="Arial"/>
                <a:cs typeface="Arial"/>
              </a:rPr>
              <a:t>NO</a:t>
            </a:r>
            <a:endParaRPr sz="3200">
              <a:latin typeface="Arial"/>
              <a:cs typeface="Arial"/>
            </a:endParaRPr>
          </a:p>
          <a:p>
            <a:pPr marL="228600" marR="5080" indent="-215900">
              <a:lnSpc>
                <a:spcPct val="100000"/>
              </a:lnSpc>
              <a:spcBef>
                <a:spcPts val="2610"/>
              </a:spcBef>
              <a:buSzPct val="43750"/>
              <a:buChar char="●"/>
              <a:tabLst>
                <a:tab pos="228600" algn="l"/>
              </a:tabLst>
            </a:pPr>
            <a:r>
              <a:rPr sz="3200" spc="-10" dirty="0">
                <a:latin typeface="Arial"/>
                <a:cs typeface="Arial"/>
              </a:rPr>
              <a:t>Specializzazione</a:t>
            </a:r>
            <a:r>
              <a:rPr sz="3200" spc="-400" dirty="0">
                <a:latin typeface="Arial"/>
                <a:cs typeface="Arial"/>
              </a:rPr>
              <a:t> </a:t>
            </a:r>
            <a:r>
              <a:rPr sz="3200" spc="114" dirty="0">
                <a:latin typeface="Arial"/>
                <a:cs typeface="Arial"/>
              </a:rPr>
              <a:t>post-  </a:t>
            </a:r>
            <a:r>
              <a:rPr sz="3200" spc="15" dirty="0">
                <a:latin typeface="Arial"/>
                <a:cs typeface="Arial"/>
              </a:rPr>
              <a:t>laurea:</a:t>
            </a:r>
            <a:r>
              <a:rPr sz="3200" spc="-425" dirty="0">
                <a:latin typeface="Arial"/>
                <a:cs typeface="Arial"/>
              </a:rPr>
              <a:t> </a:t>
            </a:r>
            <a:r>
              <a:rPr sz="3200" b="1" spc="-245" dirty="0">
                <a:solidFill>
                  <a:srgbClr val="FF410D"/>
                </a:solidFill>
                <a:latin typeface="Arial"/>
                <a:cs typeface="Arial"/>
              </a:rPr>
              <a:t>NO</a:t>
            </a:r>
            <a:endParaRPr sz="3200">
              <a:latin typeface="Arial"/>
              <a:cs typeface="Arial"/>
            </a:endParaRPr>
          </a:p>
          <a:p>
            <a:pPr marL="228600" indent="-215900">
              <a:lnSpc>
                <a:spcPct val="100000"/>
              </a:lnSpc>
              <a:spcBef>
                <a:spcPts val="2610"/>
              </a:spcBef>
              <a:buClr>
                <a:srgbClr val="000000"/>
              </a:buClr>
              <a:buSzPct val="43750"/>
              <a:buChar char="●"/>
              <a:tabLst>
                <a:tab pos="228600" algn="l"/>
              </a:tabLst>
            </a:pPr>
            <a:r>
              <a:rPr sz="3200" spc="-10" dirty="0">
                <a:solidFill>
                  <a:srgbClr val="1B1B1B"/>
                </a:solidFill>
                <a:latin typeface="Arial"/>
                <a:cs typeface="Arial"/>
              </a:rPr>
              <a:t>Laurea:</a:t>
            </a:r>
            <a:r>
              <a:rPr sz="3200" spc="-409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200" b="1" spc="-240" dirty="0">
                <a:solidFill>
                  <a:srgbClr val="FF410D"/>
                </a:solidFill>
                <a:latin typeface="Arial"/>
                <a:cs typeface="Arial"/>
              </a:rPr>
              <a:t>NO</a:t>
            </a:r>
            <a:endParaRPr sz="3200">
              <a:latin typeface="Arial"/>
              <a:cs typeface="Arial"/>
            </a:endParaRPr>
          </a:p>
          <a:p>
            <a:pPr marL="228600" indent="-215900">
              <a:lnSpc>
                <a:spcPct val="100000"/>
              </a:lnSpc>
              <a:spcBef>
                <a:spcPts val="2610"/>
              </a:spcBef>
              <a:buClr>
                <a:srgbClr val="000000"/>
              </a:buClr>
              <a:buSzPct val="45312"/>
              <a:buChar char="●"/>
              <a:tabLst>
                <a:tab pos="228600" algn="l"/>
              </a:tabLst>
            </a:pPr>
            <a:r>
              <a:rPr sz="3200" spc="-25" dirty="0">
                <a:solidFill>
                  <a:srgbClr val="1B1B1B"/>
                </a:solidFill>
                <a:latin typeface="Arial"/>
                <a:cs typeface="Arial"/>
              </a:rPr>
              <a:t>Diploma: </a:t>
            </a:r>
            <a:r>
              <a:rPr sz="3200" b="1" spc="-45" dirty="0">
                <a:solidFill>
                  <a:srgbClr val="FF410D"/>
                </a:solidFill>
                <a:latin typeface="Arial"/>
                <a:cs typeface="Arial"/>
              </a:rPr>
              <a:t>per</a:t>
            </a:r>
            <a:r>
              <a:rPr sz="3200" b="1" spc="-680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3200" b="1" spc="-60" dirty="0">
                <a:solidFill>
                  <a:srgbClr val="FF410D"/>
                </a:solidFill>
                <a:latin typeface="Arial"/>
                <a:cs typeface="Arial"/>
              </a:rPr>
              <a:t>inerzia</a:t>
            </a:r>
            <a:r>
              <a:rPr sz="3200" spc="-60" dirty="0">
                <a:solidFill>
                  <a:srgbClr val="1B1B1B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6350" y="359409"/>
            <a:ext cx="5111750" cy="579120"/>
          </a:xfrm>
          <a:prstGeom prst="rect">
            <a:avLst/>
          </a:prstGeom>
          <a:solidFill>
            <a:srgbClr val="FF410D"/>
          </a:solidFill>
        </p:spPr>
        <p:txBody>
          <a:bodyPr vert="horz" wrap="square" lIns="0" tIns="3048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40"/>
              </a:spcBef>
            </a:pPr>
            <a:r>
              <a:rPr sz="3300" b="1" i="1" spc="-155" dirty="0">
                <a:solidFill>
                  <a:srgbClr val="FFFFFF"/>
                </a:solidFill>
                <a:latin typeface="Arial-BoldItalicMT"/>
                <a:cs typeface="Arial-BoldItalicMT"/>
              </a:rPr>
              <a:t>Stefano </a:t>
            </a:r>
            <a:r>
              <a:rPr sz="3300" b="1" i="1" spc="-145" dirty="0">
                <a:solidFill>
                  <a:srgbClr val="FFFFFF"/>
                </a:solidFill>
                <a:latin typeface="Arial-BoldItalicMT"/>
                <a:cs typeface="Arial-BoldItalicMT"/>
              </a:rPr>
              <a:t>Pidalà,</a:t>
            </a:r>
            <a:r>
              <a:rPr sz="3300" b="1" i="1" spc="-625" dirty="0">
                <a:solidFill>
                  <a:srgbClr val="FFFFFF"/>
                </a:solidFill>
                <a:latin typeface="Arial-BoldItalicMT"/>
                <a:cs typeface="Arial-BoldItalicMT"/>
              </a:rPr>
              <a:t> </a:t>
            </a:r>
            <a:r>
              <a:rPr sz="3300" b="1" i="1" spc="-200" dirty="0">
                <a:solidFill>
                  <a:srgbClr val="FFFFFF"/>
                </a:solidFill>
                <a:latin typeface="Arial-BoldItalicMT"/>
                <a:cs typeface="Arial-BoldItalicMT"/>
              </a:rPr>
              <a:t>c.s.</a:t>
            </a:r>
            <a:endParaRPr sz="3300">
              <a:latin typeface="Arial-BoldItalicMT"/>
              <a:cs typeface="Arial-BoldItalic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600450"/>
          </a:xfrm>
          <a:custGeom>
            <a:avLst/>
            <a:gdLst/>
            <a:ahLst/>
            <a:cxnLst/>
            <a:rect l="l" t="t" r="r" b="b"/>
            <a:pathLst>
              <a:path w="9144000" h="3600450">
                <a:moveTo>
                  <a:pt x="9144000" y="0"/>
                </a:moveTo>
                <a:lnTo>
                  <a:pt x="0" y="0"/>
                </a:lnTo>
                <a:lnTo>
                  <a:pt x="0" y="3600450"/>
                </a:lnTo>
                <a:lnTo>
                  <a:pt x="9144000" y="3600450"/>
                </a:lnTo>
                <a:lnTo>
                  <a:pt x="914400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3600450"/>
          </a:xfrm>
          <a:custGeom>
            <a:avLst/>
            <a:gdLst/>
            <a:ahLst/>
            <a:cxnLst/>
            <a:rect l="l" t="t" r="r" b="b"/>
            <a:pathLst>
              <a:path w="9144000" h="3600450">
                <a:moveTo>
                  <a:pt x="4572000" y="3600450"/>
                </a:moveTo>
                <a:lnTo>
                  <a:pt x="0" y="3600450"/>
                </a:lnTo>
                <a:lnTo>
                  <a:pt x="0" y="0"/>
                </a:lnTo>
                <a:lnTo>
                  <a:pt x="9144000" y="0"/>
                </a:lnTo>
                <a:lnTo>
                  <a:pt x="9144000" y="3600450"/>
                </a:lnTo>
                <a:lnTo>
                  <a:pt x="4572000" y="3600450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4030" y="2435859"/>
            <a:ext cx="7566659" cy="33102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7200" b="1" spc="-375" dirty="0">
                <a:solidFill>
                  <a:srgbClr val="FFFFFF"/>
                </a:solidFill>
                <a:latin typeface="Arial"/>
                <a:cs typeface="Arial"/>
              </a:rPr>
              <a:t>RIBELLE</a:t>
            </a:r>
            <a:r>
              <a:rPr sz="7200" b="1" spc="-7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spc="-1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7200" spc="-7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spc="-3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7200" spc="-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spc="150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7200" spc="-580" dirty="0">
                <a:latin typeface="Arial"/>
                <a:cs typeface="Arial"/>
              </a:rPr>
              <a:t>TESTA </a:t>
            </a:r>
            <a:r>
              <a:rPr sz="7200" spc="-229" dirty="0">
                <a:latin typeface="Arial"/>
                <a:cs typeface="Arial"/>
              </a:rPr>
              <a:t>SULLE  </a:t>
            </a:r>
            <a:r>
              <a:rPr sz="7200" spc="-215" dirty="0">
                <a:latin typeface="Arial"/>
                <a:cs typeface="Arial"/>
              </a:rPr>
              <a:t>SPALLE.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648450" cy="4499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5540" y="3176270"/>
            <a:ext cx="5458460" cy="3681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8400" y="3332479"/>
            <a:ext cx="5435600" cy="3524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049010" cy="3891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64069" y="332740"/>
            <a:ext cx="1576070" cy="1367790"/>
          </a:xfrm>
          <a:prstGeom prst="rect">
            <a:avLst/>
          </a:prstGeom>
          <a:ln w="38097">
            <a:solidFill>
              <a:srgbClr val="000081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40"/>
              </a:spcBef>
            </a:pPr>
            <a:r>
              <a:rPr sz="8000" b="1" dirty="0">
                <a:latin typeface="Calibri"/>
                <a:cs typeface="Calibri"/>
              </a:rPr>
              <a:t>T</a:t>
            </a:r>
            <a:endParaRPr sz="8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71590" y="3352984"/>
            <a:ext cx="2772410" cy="152400"/>
          </a:xfrm>
          <a:custGeom>
            <a:avLst/>
            <a:gdLst/>
            <a:ahLst/>
            <a:cxnLst/>
            <a:rect l="l" t="t" r="r" b="b"/>
            <a:pathLst>
              <a:path w="2772409" h="152400">
                <a:moveTo>
                  <a:pt x="0" y="152030"/>
                </a:moveTo>
                <a:lnTo>
                  <a:pt x="2772410" y="152030"/>
                </a:lnTo>
                <a:lnTo>
                  <a:pt x="2772410" y="0"/>
                </a:lnTo>
                <a:lnTo>
                  <a:pt x="0" y="0"/>
                </a:lnTo>
                <a:lnTo>
                  <a:pt x="0" y="15203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52984"/>
            <a:ext cx="1115060" cy="152400"/>
          </a:xfrm>
          <a:custGeom>
            <a:avLst/>
            <a:gdLst/>
            <a:ahLst/>
            <a:cxnLst/>
            <a:rect l="l" t="t" r="r" b="b"/>
            <a:pathLst>
              <a:path w="1115060" h="152400">
                <a:moveTo>
                  <a:pt x="0" y="152030"/>
                </a:moveTo>
                <a:lnTo>
                  <a:pt x="1115060" y="152030"/>
                </a:lnTo>
                <a:lnTo>
                  <a:pt x="1115060" y="0"/>
                </a:lnTo>
                <a:lnTo>
                  <a:pt x="0" y="0"/>
                </a:lnTo>
                <a:lnTo>
                  <a:pt x="0" y="152030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28509" y="5085079"/>
            <a:ext cx="1576070" cy="1367790"/>
          </a:xfrm>
          <a:prstGeom prst="rect">
            <a:avLst/>
          </a:prstGeom>
          <a:ln w="38097">
            <a:solidFill>
              <a:srgbClr val="000081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8000" b="1" dirty="0">
                <a:latin typeface="Calibri"/>
                <a:cs typeface="Calibri"/>
              </a:rPr>
              <a:t>l</a:t>
            </a:r>
            <a:endParaRPr sz="8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5060" y="946150"/>
            <a:ext cx="5256530" cy="4815840"/>
          </a:xfrm>
          <a:custGeom>
            <a:avLst/>
            <a:gdLst/>
            <a:ahLst/>
            <a:cxnLst/>
            <a:rect l="l" t="t" r="r" b="b"/>
            <a:pathLst>
              <a:path w="5256530" h="4815840">
                <a:moveTo>
                  <a:pt x="5256530" y="0"/>
                </a:moveTo>
                <a:lnTo>
                  <a:pt x="0" y="0"/>
                </a:lnTo>
                <a:lnTo>
                  <a:pt x="0" y="4815840"/>
                </a:lnTo>
                <a:lnTo>
                  <a:pt x="5256530" y="4815840"/>
                </a:lnTo>
                <a:lnTo>
                  <a:pt x="5256530" y="0"/>
                </a:lnTo>
                <a:close/>
              </a:path>
            </a:pathLst>
          </a:custGeom>
          <a:solidFill>
            <a:srgbClr val="EDEBE0">
              <a:alpha val="4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33169" y="1296670"/>
            <a:ext cx="5015865" cy="4131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4500" spc="15" dirty="0">
                <a:latin typeface="Arial"/>
                <a:cs typeface="Arial"/>
              </a:rPr>
              <a:t>Durante</a:t>
            </a:r>
            <a:r>
              <a:rPr sz="4500" spc="-509" dirty="0">
                <a:latin typeface="Arial"/>
                <a:cs typeface="Arial"/>
              </a:rPr>
              <a:t> </a:t>
            </a:r>
            <a:r>
              <a:rPr sz="4500" spc="105" dirty="0">
                <a:latin typeface="Arial"/>
                <a:cs typeface="Arial"/>
              </a:rPr>
              <a:t>le</a:t>
            </a:r>
            <a:r>
              <a:rPr sz="4500" spc="-509" dirty="0">
                <a:latin typeface="Arial"/>
                <a:cs typeface="Arial"/>
              </a:rPr>
              <a:t> </a:t>
            </a:r>
            <a:r>
              <a:rPr sz="4500" spc="-55" dirty="0">
                <a:latin typeface="Arial"/>
                <a:cs typeface="Arial"/>
              </a:rPr>
              <a:t>vacanze  </a:t>
            </a:r>
            <a:r>
              <a:rPr sz="4500" spc="35" dirty="0">
                <a:latin typeface="Arial"/>
                <a:cs typeface="Arial"/>
              </a:rPr>
              <a:t>estive</a:t>
            </a:r>
            <a:r>
              <a:rPr sz="4500" spc="-505" dirty="0">
                <a:latin typeface="Arial"/>
                <a:cs typeface="Arial"/>
              </a:rPr>
              <a:t> </a:t>
            </a:r>
            <a:r>
              <a:rPr sz="4500" spc="45" dirty="0">
                <a:latin typeface="Arial"/>
                <a:cs typeface="Arial"/>
              </a:rPr>
              <a:t>inizio</a:t>
            </a:r>
            <a:r>
              <a:rPr sz="4500" spc="-509" dirty="0">
                <a:latin typeface="Arial"/>
                <a:cs typeface="Arial"/>
              </a:rPr>
              <a:t> </a:t>
            </a:r>
            <a:r>
              <a:rPr sz="4500" spc="-45" dirty="0">
                <a:latin typeface="Arial"/>
                <a:cs typeface="Arial"/>
              </a:rPr>
              <a:t>anche</a:t>
            </a:r>
            <a:r>
              <a:rPr sz="4500" spc="-515" dirty="0">
                <a:latin typeface="Arial"/>
                <a:cs typeface="Arial"/>
              </a:rPr>
              <a:t> </a:t>
            </a:r>
            <a:r>
              <a:rPr sz="4500" spc="-110" dirty="0">
                <a:latin typeface="Arial"/>
                <a:cs typeface="Arial"/>
              </a:rPr>
              <a:t>a  </a:t>
            </a:r>
            <a:r>
              <a:rPr sz="4500" spc="90" dirty="0">
                <a:latin typeface="Arial"/>
                <a:cs typeface="Arial"/>
              </a:rPr>
              <a:t>lavorare </a:t>
            </a:r>
            <a:r>
              <a:rPr sz="4500" spc="-95" dirty="0">
                <a:latin typeface="Arial"/>
                <a:cs typeface="Arial"/>
              </a:rPr>
              <a:t>e </a:t>
            </a:r>
            <a:r>
              <a:rPr sz="4500" spc="45" dirty="0">
                <a:latin typeface="Arial"/>
                <a:cs typeface="Arial"/>
              </a:rPr>
              <a:t>scopro  </a:t>
            </a:r>
            <a:r>
              <a:rPr sz="4500" spc="5" dirty="0">
                <a:latin typeface="Arial"/>
                <a:cs typeface="Arial"/>
              </a:rPr>
              <a:t>un </a:t>
            </a:r>
            <a:r>
              <a:rPr sz="4500" spc="150" dirty="0">
                <a:latin typeface="Arial"/>
                <a:cs typeface="Arial"/>
              </a:rPr>
              <a:t>altro </a:t>
            </a:r>
            <a:r>
              <a:rPr sz="4500" spc="-20" dirty="0">
                <a:latin typeface="Arial"/>
                <a:cs typeface="Arial"/>
              </a:rPr>
              <a:t>mondo </a:t>
            </a:r>
            <a:r>
              <a:rPr sz="4500" spc="-95" dirty="0">
                <a:latin typeface="Arial"/>
                <a:cs typeface="Arial"/>
              </a:rPr>
              <a:t>e  </a:t>
            </a:r>
            <a:r>
              <a:rPr sz="4500" spc="140" dirty="0">
                <a:latin typeface="Arial"/>
                <a:cs typeface="Arial"/>
              </a:rPr>
              <a:t>altre </a:t>
            </a:r>
            <a:r>
              <a:rPr sz="4500" spc="100" dirty="0">
                <a:latin typeface="Arial"/>
                <a:cs typeface="Arial"/>
              </a:rPr>
              <a:t>realtà </a:t>
            </a:r>
            <a:r>
              <a:rPr sz="4500" spc="-35" dirty="0">
                <a:latin typeface="Arial"/>
                <a:cs typeface="Arial"/>
              </a:rPr>
              <a:t>che </a:t>
            </a:r>
            <a:r>
              <a:rPr sz="4500" spc="114" dirty="0">
                <a:latin typeface="Arial"/>
                <a:cs typeface="Arial"/>
              </a:rPr>
              <a:t>mi  </a:t>
            </a:r>
            <a:r>
              <a:rPr sz="4500" spc="-55" dirty="0">
                <a:latin typeface="Arial"/>
                <a:cs typeface="Arial"/>
              </a:rPr>
              <a:t>incantano...</a:t>
            </a:r>
            <a:endParaRPr sz="4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800" y="323850"/>
            <a:ext cx="8281670" cy="621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87450"/>
            <a:ext cx="9000490" cy="4118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8929" y="297179"/>
            <a:ext cx="8013065" cy="2456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05630">
              <a:lnSpc>
                <a:spcPct val="100000"/>
              </a:lnSpc>
            </a:pPr>
            <a:r>
              <a:rPr sz="4000" spc="10" dirty="0">
                <a:solidFill>
                  <a:srgbClr val="FF410D"/>
                </a:solidFill>
                <a:latin typeface="Arial"/>
                <a:cs typeface="Arial"/>
              </a:rPr>
              <a:t>Novembre</a:t>
            </a:r>
            <a:r>
              <a:rPr sz="4000" spc="-509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000" spc="-305" dirty="0">
                <a:solidFill>
                  <a:srgbClr val="FF410D"/>
                </a:solidFill>
                <a:latin typeface="Arial"/>
                <a:cs typeface="Arial"/>
              </a:rPr>
              <a:t>1995.</a:t>
            </a:r>
            <a:endParaRPr sz="4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6000" spc="-45" dirty="0">
                <a:latin typeface="Arial"/>
                <a:cs typeface="Arial"/>
              </a:rPr>
              <a:t>Anno</a:t>
            </a:r>
            <a:r>
              <a:rPr sz="6000" spc="-675" dirty="0">
                <a:latin typeface="Arial"/>
                <a:cs typeface="Arial"/>
              </a:rPr>
              <a:t> </a:t>
            </a:r>
            <a:r>
              <a:rPr sz="6000" spc="55" dirty="0">
                <a:latin typeface="Arial"/>
                <a:cs typeface="Arial"/>
              </a:rPr>
              <a:t>del</a:t>
            </a:r>
            <a:r>
              <a:rPr sz="6000" spc="-680" dirty="0">
                <a:latin typeface="Arial"/>
                <a:cs typeface="Arial"/>
              </a:rPr>
              <a:t> </a:t>
            </a:r>
            <a:r>
              <a:rPr sz="6000" spc="40" dirty="0">
                <a:latin typeface="Arial"/>
                <a:cs typeface="Arial"/>
              </a:rPr>
              <a:t>diploma</a:t>
            </a:r>
            <a:r>
              <a:rPr sz="6000" spc="-670" dirty="0">
                <a:latin typeface="Arial"/>
                <a:cs typeface="Arial"/>
              </a:rPr>
              <a:t> </a:t>
            </a:r>
            <a:r>
              <a:rPr sz="6000" spc="-114" dirty="0">
                <a:latin typeface="Arial"/>
                <a:cs typeface="Arial"/>
              </a:rPr>
              <a:t>ed</a:t>
            </a:r>
            <a:r>
              <a:rPr sz="6000" spc="-670" dirty="0">
                <a:latin typeface="Arial"/>
                <a:cs typeface="Arial"/>
              </a:rPr>
              <a:t> </a:t>
            </a:r>
            <a:r>
              <a:rPr sz="6000" spc="114" dirty="0">
                <a:latin typeface="Arial"/>
                <a:cs typeface="Arial"/>
              </a:rPr>
              <a:t>ero  </a:t>
            </a:r>
            <a:r>
              <a:rPr sz="6000" spc="-195" dirty="0">
                <a:latin typeface="Arial"/>
                <a:cs typeface="Arial"/>
              </a:rPr>
              <a:t>avvilito…</a:t>
            </a:r>
            <a:endParaRPr sz="6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330" dirty="0"/>
              <a:t>CASUALMENTE</a:t>
            </a:r>
            <a:r>
              <a:rPr spc="-685" dirty="0"/>
              <a:t> </a:t>
            </a:r>
            <a:r>
              <a:rPr spc="-270" dirty="0"/>
              <a:t>ARRIVA  </a:t>
            </a:r>
            <a:r>
              <a:rPr spc="-370" dirty="0"/>
              <a:t>UN'OPPORTUNITA'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119"/>
            <a:ext cx="9144000" cy="6786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8950" y="3995420"/>
            <a:ext cx="8229600" cy="1800860"/>
          </a:xfrm>
          <a:custGeom>
            <a:avLst/>
            <a:gdLst/>
            <a:ahLst/>
            <a:cxnLst/>
            <a:rect l="l" t="t" r="r" b="b"/>
            <a:pathLst>
              <a:path w="8229600" h="1800860">
                <a:moveTo>
                  <a:pt x="8229600" y="0"/>
                </a:moveTo>
                <a:lnTo>
                  <a:pt x="0" y="0"/>
                </a:lnTo>
                <a:lnTo>
                  <a:pt x="0" y="1800859"/>
                </a:lnTo>
                <a:lnTo>
                  <a:pt x="8229600" y="1800859"/>
                </a:lnTo>
                <a:lnTo>
                  <a:pt x="8229600" y="0"/>
                </a:lnTo>
                <a:close/>
              </a:path>
            </a:pathLst>
          </a:custGeom>
          <a:solidFill>
            <a:srgbClr val="333333">
              <a:alpha val="6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950" y="3995420"/>
            <a:ext cx="8229600" cy="1800860"/>
          </a:xfrm>
          <a:custGeom>
            <a:avLst/>
            <a:gdLst/>
            <a:ahLst/>
            <a:cxnLst/>
            <a:rect l="l" t="t" r="r" b="b"/>
            <a:pathLst>
              <a:path w="8229600" h="1800860">
                <a:moveTo>
                  <a:pt x="4114800" y="1800859"/>
                </a:moveTo>
                <a:lnTo>
                  <a:pt x="0" y="1800859"/>
                </a:lnTo>
                <a:lnTo>
                  <a:pt x="0" y="0"/>
                </a:lnTo>
                <a:lnTo>
                  <a:pt x="8229600" y="0"/>
                </a:lnTo>
                <a:lnTo>
                  <a:pt x="8229600" y="1800859"/>
                </a:lnTo>
                <a:lnTo>
                  <a:pt x="4114800" y="1800859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6419" y="285750"/>
            <a:ext cx="7501255" cy="5504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000" spc="-295" dirty="0">
                <a:latin typeface="Arial"/>
                <a:cs typeface="Arial"/>
              </a:rPr>
              <a:t>“NON </a:t>
            </a:r>
            <a:r>
              <a:rPr sz="6000" spc="-380" dirty="0">
                <a:latin typeface="Arial"/>
                <a:cs typeface="Arial"/>
              </a:rPr>
              <a:t>CHIEDERE</a:t>
            </a:r>
            <a:r>
              <a:rPr sz="6000" spc="-1040" dirty="0">
                <a:latin typeface="Arial"/>
                <a:cs typeface="Arial"/>
              </a:rPr>
              <a:t> </a:t>
            </a:r>
            <a:r>
              <a:rPr sz="6000" spc="-20" dirty="0">
                <a:latin typeface="Arial"/>
                <a:cs typeface="Arial"/>
              </a:rPr>
              <a:t>ALLA  </a:t>
            </a:r>
            <a:r>
              <a:rPr sz="6000" spc="-355" dirty="0">
                <a:latin typeface="Arial"/>
                <a:cs typeface="Arial"/>
              </a:rPr>
              <a:t>VITA </a:t>
            </a:r>
            <a:r>
              <a:rPr sz="6000" spc="-210" dirty="0">
                <a:latin typeface="Arial"/>
                <a:cs typeface="Arial"/>
              </a:rPr>
              <a:t>DI </a:t>
            </a:r>
            <a:r>
              <a:rPr sz="6000" spc="-355" dirty="0">
                <a:latin typeface="Arial"/>
                <a:cs typeface="Arial"/>
              </a:rPr>
              <a:t>DARTI  </a:t>
            </a:r>
            <a:r>
              <a:rPr sz="6000" spc="-390" dirty="0">
                <a:latin typeface="Arial"/>
                <a:cs typeface="Arial"/>
              </a:rPr>
              <a:t>UN’</a:t>
            </a:r>
            <a:r>
              <a:rPr sz="6000" spc="-390" dirty="0">
                <a:solidFill>
                  <a:srgbClr val="FF410D"/>
                </a:solidFill>
                <a:latin typeface="Arial"/>
                <a:cs typeface="Arial"/>
              </a:rPr>
              <a:t>OPPORTUNITA’,</a:t>
            </a:r>
            <a:endParaRPr sz="6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250">
              <a:latin typeface="Times New Roman"/>
              <a:cs typeface="Times New Roman"/>
            </a:endParaRPr>
          </a:p>
          <a:p>
            <a:pPr marL="12700" marR="475615">
              <a:lnSpc>
                <a:spcPct val="100000"/>
              </a:lnSpc>
            </a:pPr>
            <a:r>
              <a:rPr sz="6000" spc="-260" dirty="0">
                <a:solidFill>
                  <a:srgbClr val="FFFFFF"/>
                </a:solidFill>
                <a:latin typeface="Arial"/>
                <a:cs typeface="Arial"/>
              </a:rPr>
              <a:t>CHIEDILE </a:t>
            </a:r>
            <a:r>
              <a:rPr sz="6000" spc="-21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6000" spc="-11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-300" dirty="0">
                <a:solidFill>
                  <a:srgbClr val="FFFFFF"/>
                </a:solidFill>
                <a:latin typeface="Arial"/>
                <a:cs typeface="Arial"/>
              </a:rPr>
              <a:t>VEDELA  </a:t>
            </a:r>
            <a:r>
              <a:rPr sz="6000" spc="-434" dirty="0">
                <a:solidFill>
                  <a:srgbClr val="FFFFFF"/>
                </a:solidFill>
                <a:latin typeface="Arial"/>
                <a:cs typeface="Arial"/>
              </a:rPr>
              <a:t>QUANDO</a:t>
            </a:r>
            <a:r>
              <a:rPr sz="6000" spc="-6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-245" dirty="0">
                <a:solidFill>
                  <a:srgbClr val="FFFFFF"/>
                </a:solidFill>
                <a:latin typeface="Arial"/>
                <a:cs typeface="Arial"/>
              </a:rPr>
              <a:t>PASSA!!!”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929" y="881379"/>
            <a:ext cx="8359140" cy="2853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6000" spc="-395" dirty="0">
                <a:solidFill>
                  <a:srgbClr val="FFFFFF"/>
                </a:solidFill>
              </a:rPr>
              <a:t>Una </a:t>
            </a:r>
            <a:r>
              <a:rPr sz="6000" spc="-509" dirty="0">
                <a:solidFill>
                  <a:srgbClr val="FFFFFF"/>
                </a:solidFill>
              </a:rPr>
              <a:t>cosa </a:t>
            </a:r>
            <a:r>
              <a:rPr sz="6000" spc="-440" dirty="0">
                <a:solidFill>
                  <a:srgbClr val="FFFFFF"/>
                </a:solidFill>
              </a:rPr>
              <a:t>che </a:t>
            </a:r>
            <a:r>
              <a:rPr sz="6000" spc="-265" dirty="0">
                <a:solidFill>
                  <a:srgbClr val="FFFFFF"/>
                </a:solidFill>
              </a:rPr>
              <a:t>mi </a:t>
            </a:r>
            <a:r>
              <a:rPr sz="6000" spc="10" dirty="0">
                <a:solidFill>
                  <a:srgbClr val="FFFFFF"/>
                </a:solidFill>
              </a:rPr>
              <a:t>motivava  </a:t>
            </a:r>
            <a:r>
              <a:rPr sz="6000" spc="-80" dirty="0">
                <a:solidFill>
                  <a:srgbClr val="FFFFFF"/>
                </a:solidFill>
              </a:rPr>
              <a:t>era </a:t>
            </a:r>
            <a:r>
              <a:rPr sz="6000" spc="-310" dirty="0">
                <a:solidFill>
                  <a:srgbClr val="FFFFFF"/>
                </a:solidFill>
              </a:rPr>
              <a:t>essere  </a:t>
            </a:r>
            <a:r>
              <a:rPr sz="6000" spc="45" dirty="0">
                <a:solidFill>
                  <a:srgbClr val="FFFFFF"/>
                </a:solidFill>
              </a:rPr>
              <a:t>sottovalutato...</a:t>
            </a:r>
            <a:endParaRPr sz="6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2270" y="285750"/>
            <a:ext cx="8379459" cy="6285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67310" y="266700"/>
            <a:ext cx="2825115" cy="6182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0" i="1" spc="5540" dirty="0">
                <a:solidFill>
                  <a:srgbClr val="B1B1B1"/>
                </a:solidFill>
                <a:latin typeface="Times New Roman"/>
                <a:cs typeface="Times New Roman"/>
              </a:rPr>
              <a:t>3</a:t>
            </a:r>
            <a:endParaRPr sz="3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159" y="271779"/>
            <a:ext cx="7842884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50" i="1" spc="-145" dirty="0">
                <a:latin typeface="Arial"/>
                <a:cs typeface="Arial"/>
              </a:rPr>
              <a:t>Non</a:t>
            </a:r>
            <a:r>
              <a:rPr sz="5150" i="1" spc="-605" dirty="0">
                <a:latin typeface="Arial"/>
                <a:cs typeface="Arial"/>
              </a:rPr>
              <a:t> </a:t>
            </a:r>
            <a:r>
              <a:rPr sz="5150" i="1" spc="30" dirty="0">
                <a:latin typeface="Arial"/>
                <a:cs typeface="Arial"/>
              </a:rPr>
              <a:t>importa</a:t>
            </a:r>
            <a:r>
              <a:rPr sz="5150" i="1" spc="-600" dirty="0">
                <a:latin typeface="Arial"/>
                <a:cs typeface="Arial"/>
              </a:rPr>
              <a:t> </a:t>
            </a:r>
            <a:r>
              <a:rPr sz="5150" i="1" spc="-114" dirty="0">
                <a:latin typeface="Arial"/>
                <a:cs typeface="Arial"/>
              </a:rPr>
              <a:t>che</a:t>
            </a:r>
            <a:r>
              <a:rPr sz="5150" i="1" spc="-590" dirty="0">
                <a:latin typeface="Arial"/>
                <a:cs typeface="Arial"/>
              </a:rPr>
              <a:t> </a:t>
            </a:r>
            <a:r>
              <a:rPr sz="5150" i="1" spc="-50" dirty="0">
                <a:latin typeface="Arial"/>
                <a:cs typeface="Arial"/>
              </a:rPr>
              <a:t>tecnica</a:t>
            </a:r>
            <a:r>
              <a:rPr sz="5150" i="1" spc="-595" dirty="0">
                <a:latin typeface="Arial"/>
                <a:cs typeface="Arial"/>
              </a:rPr>
              <a:t> </a:t>
            </a:r>
            <a:r>
              <a:rPr sz="5150" i="1" spc="-70" dirty="0">
                <a:latin typeface="Arial"/>
                <a:cs typeface="Arial"/>
              </a:rPr>
              <a:t>usi!</a:t>
            </a:r>
            <a:endParaRPr sz="5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3929" y="1818640"/>
            <a:ext cx="4670425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00" spc="-215" dirty="0">
                <a:latin typeface="Arial"/>
                <a:cs typeface="Arial"/>
              </a:rPr>
              <a:t>Se</a:t>
            </a:r>
            <a:r>
              <a:rPr sz="5800" spc="-655" dirty="0">
                <a:latin typeface="Arial"/>
                <a:cs typeface="Arial"/>
              </a:rPr>
              <a:t> </a:t>
            </a:r>
            <a:r>
              <a:rPr sz="5800" spc="-20" dirty="0">
                <a:latin typeface="Arial"/>
                <a:cs typeface="Arial"/>
              </a:rPr>
              <a:t>non</a:t>
            </a:r>
            <a:r>
              <a:rPr sz="5800" spc="-645" dirty="0">
                <a:latin typeface="Arial"/>
                <a:cs typeface="Arial"/>
              </a:rPr>
              <a:t> </a:t>
            </a:r>
            <a:r>
              <a:rPr sz="5800" spc="5" dirty="0">
                <a:latin typeface="Arial"/>
                <a:cs typeface="Arial"/>
              </a:rPr>
              <a:t>hai</a:t>
            </a:r>
            <a:r>
              <a:rPr sz="5800" spc="-655" dirty="0">
                <a:latin typeface="Arial"/>
                <a:cs typeface="Arial"/>
              </a:rPr>
              <a:t> </a:t>
            </a:r>
            <a:r>
              <a:rPr sz="5800" spc="-50" dirty="0">
                <a:latin typeface="Arial"/>
                <a:cs typeface="Arial"/>
              </a:rPr>
              <a:t>una</a:t>
            </a:r>
            <a:endParaRPr sz="5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3670" y="5093970"/>
            <a:ext cx="375348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spc="-15" dirty="0">
                <a:latin typeface="Arial"/>
                <a:cs typeface="Arial"/>
              </a:rPr>
              <a:t>non</a:t>
            </a:r>
            <a:r>
              <a:rPr sz="5000" spc="-610" dirty="0">
                <a:latin typeface="Arial"/>
                <a:cs typeface="Arial"/>
              </a:rPr>
              <a:t> </a:t>
            </a:r>
            <a:r>
              <a:rPr sz="5000" spc="-15" dirty="0">
                <a:latin typeface="Arial"/>
                <a:cs typeface="Arial"/>
              </a:rPr>
              <a:t>funziona!</a:t>
            </a:r>
            <a:endParaRPr sz="5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7850" y="2862579"/>
            <a:ext cx="5440045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b="1" spc="-550" dirty="0">
                <a:solidFill>
                  <a:srgbClr val="FF410D"/>
                </a:solidFill>
                <a:latin typeface="Arial"/>
                <a:cs typeface="Arial"/>
              </a:rPr>
              <a:t>ASPETTATIVA</a:t>
            </a:r>
            <a:endParaRPr sz="7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8910" y="3975100"/>
            <a:ext cx="3719829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b="1" spc="-455" dirty="0">
                <a:solidFill>
                  <a:srgbClr val="FF410D"/>
                </a:solidFill>
                <a:latin typeface="Arial"/>
                <a:cs typeface="Arial"/>
              </a:rPr>
              <a:t>POSITIVA</a:t>
            </a:r>
            <a:endParaRPr sz="7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5290" y="1772411"/>
            <a:ext cx="3451860" cy="297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680"/>
              </a:lnSpc>
            </a:pPr>
            <a:r>
              <a:rPr i="1" spc="-80" dirty="0">
                <a:solidFill>
                  <a:srgbClr val="1B1B1B"/>
                </a:solidFill>
                <a:latin typeface="Arial"/>
                <a:cs typeface="Arial"/>
              </a:rPr>
              <a:t>Però,</a:t>
            </a:r>
            <a:r>
              <a:rPr i="1" spc="-47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i="1" spc="20" dirty="0">
                <a:solidFill>
                  <a:srgbClr val="1B1B1B"/>
                </a:solidFill>
                <a:latin typeface="Arial"/>
                <a:cs typeface="Arial"/>
              </a:rPr>
              <a:t>nel</a:t>
            </a:r>
            <a:r>
              <a:rPr i="1" spc="-48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i="1" spc="-345" dirty="0">
                <a:solidFill>
                  <a:srgbClr val="1B1B1B"/>
                </a:solidFill>
                <a:latin typeface="Arial"/>
                <a:cs typeface="Arial"/>
              </a:rPr>
              <a:t>1995,</a:t>
            </a:r>
            <a:r>
              <a:rPr i="1" spc="-47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i="1" spc="-150" dirty="0">
                <a:solidFill>
                  <a:srgbClr val="1B1B1B"/>
                </a:solidFill>
                <a:latin typeface="Arial"/>
                <a:cs typeface="Arial"/>
              </a:rPr>
              <a:t>a  </a:t>
            </a:r>
            <a:r>
              <a:rPr i="1" spc="-484" dirty="0">
                <a:solidFill>
                  <a:srgbClr val="1B1B1B"/>
                </a:solidFill>
                <a:latin typeface="Arial"/>
                <a:cs typeface="Arial"/>
              </a:rPr>
              <a:t>18 </a:t>
            </a:r>
            <a:r>
              <a:rPr i="1" spc="-40" dirty="0">
                <a:solidFill>
                  <a:srgbClr val="1B1B1B"/>
                </a:solidFill>
                <a:latin typeface="Arial"/>
                <a:cs typeface="Arial"/>
              </a:rPr>
              <a:t>anni </a:t>
            </a:r>
            <a:r>
              <a:rPr i="1" spc="-5" dirty="0">
                <a:solidFill>
                  <a:srgbClr val="1B1B1B"/>
                </a:solidFill>
                <a:latin typeface="Arial"/>
                <a:cs typeface="Arial"/>
              </a:rPr>
              <a:t>scopro  </a:t>
            </a:r>
            <a:r>
              <a:rPr i="1" spc="160" dirty="0">
                <a:solidFill>
                  <a:srgbClr val="1B1B1B"/>
                </a:solidFill>
                <a:latin typeface="Arial"/>
                <a:cs typeface="Arial"/>
              </a:rPr>
              <a:t>il </a:t>
            </a:r>
            <a:r>
              <a:rPr i="1" spc="-75" dirty="0">
                <a:solidFill>
                  <a:srgbClr val="1B1B1B"/>
                </a:solidFill>
                <a:latin typeface="Arial"/>
                <a:cs typeface="Arial"/>
              </a:rPr>
              <a:t>mondo </a:t>
            </a:r>
            <a:r>
              <a:rPr i="1" spc="10" dirty="0">
                <a:solidFill>
                  <a:srgbClr val="1B1B1B"/>
                </a:solidFill>
                <a:latin typeface="Arial"/>
                <a:cs typeface="Arial"/>
              </a:rPr>
              <a:t>della  </a:t>
            </a:r>
            <a:r>
              <a:rPr i="1" spc="-10" dirty="0">
                <a:solidFill>
                  <a:srgbClr val="1B1B1B"/>
                </a:solidFill>
                <a:latin typeface="Arial"/>
                <a:cs typeface="Arial"/>
              </a:rPr>
              <a:t>formazione  </a:t>
            </a:r>
            <a:r>
              <a:rPr i="1" spc="-35" dirty="0">
                <a:solidFill>
                  <a:srgbClr val="1B1B1B"/>
                </a:solidFill>
                <a:latin typeface="Arial"/>
                <a:cs typeface="Arial"/>
              </a:rPr>
              <a:t>personale.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18414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260350"/>
            <a:ext cx="4104640" cy="6291580"/>
          </a:xfrm>
          <a:custGeom>
            <a:avLst/>
            <a:gdLst/>
            <a:ahLst/>
            <a:cxnLst/>
            <a:rect l="l" t="t" r="r" b="b"/>
            <a:pathLst>
              <a:path w="4104640" h="6291580">
                <a:moveTo>
                  <a:pt x="4104640" y="0"/>
                </a:moveTo>
                <a:lnTo>
                  <a:pt x="0" y="0"/>
                </a:lnTo>
                <a:lnTo>
                  <a:pt x="0" y="6291580"/>
                </a:lnTo>
                <a:lnTo>
                  <a:pt x="4104640" y="6291580"/>
                </a:lnTo>
                <a:lnTo>
                  <a:pt x="410464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459" y="260350"/>
            <a:ext cx="4104640" cy="6291580"/>
          </a:xfrm>
          <a:custGeom>
            <a:avLst/>
            <a:gdLst/>
            <a:ahLst/>
            <a:cxnLst/>
            <a:rect l="l" t="t" r="r" b="b"/>
            <a:pathLst>
              <a:path w="4104640" h="6291580">
                <a:moveTo>
                  <a:pt x="2052320" y="6291580"/>
                </a:moveTo>
                <a:lnTo>
                  <a:pt x="0" y="6291580"/>
                </a:lnTo>
                <a:lnTo>
                  <a:pt x="0" y="0"/>
                </a:lnTo>
                <a:lnTo>
                  <a:pt x="4104640" y="0"/>
                </a:lnTo>
                <a:lnTo>
                  <a:pt x="4104640" y="6291580"/>
                </a:lnTo>
                <a:lnTo>
                  <a:pt x="2052320" y="6291580"/>
                </a:lnTo>
                <a:close/>
              </a:path>
            </a:pathLst>
          </a:custGeom>
          <a:ln w="25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3880" y="306679"/>
            <a:ext cx="3477260" cy="2437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ct val="99900"/>
              </a:lnSpc>
            </a:pPr>
            <a:r>
              <a:rPr spc="-15" dirty="0"/>
              <a:t>“Qualsiasi</a:t>
            </a:r>
            <a:r>
              <a:rPr spc="-490" dirty="0"/>
              <a:t> </a:t>
            </a:r>
            <a:r>
              <a:rPr spc="-25" dirty="0"/>
              <a:t>cosa  </a:t>
            </a:r>
            <a:r>
              <a:rPr spc="30" dirty="0"/>
              <a:t>sia </a:t>
            </a:r>
            <a:r>
              <a:rPr spc="-30" dirty="0"/>
              <a:t>accaduta </a:t>
            </a:r>
            <a:r>
              <a:rPr spc="-45" dirty="0"/>
              <a:t>o  </a:t>
            </a:r>
            <a:r>
              <a:rPr spc="65" dirty="0"/>
              <a:t>stia</a:t>
            </a:r>
            <a:r>
              <a:rPr spc="-490" dirty="0"/>
              <a:t> </a:t>
            </a:r>
            <a:r>
              <a:rPr spc="-75" dirty="0"/>
              <a:t>accadendo,  </a:t>
            </a:r>
            <a:r>
              <a:rPr spc="95" dirty="0"/>
              <a:t>tu</a:t>
            </a:r>
            <a:r>
              <a:rPr spc="-505" dirty="0"/>
              <a:t> </a:t>
            </a:r>
            <a:r>
              <a:rPr spc="-155" dirty="0"/>
              <a:t>SPLENDI!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29310" y="2743200"/>
            <a:ext cx="2945765" cy="3677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</a:pPr>
            <a:r>
              <a:rPr sz="4000" spc="-235" dirty="0">
                <a:latin typeface="Arial"/>
                <a:cs typeface="Arial"/>
              </a:rPr>
              <a:t>E’ </a:t>
            </a:r>
            <a:r>
              <a:rPr sz="4000" spc="10" dirty="0">
                <a:latin typeface="Arial"/>
                <a:cs typeface="Arial"/>
              </a:rPr>
              <a:t>l’unica  </a:t>
            </a:r>
            <a:r>
              <a:rPr sz="4000" spc="65" dirty="0">
                <a:latin typeface="Arial"/>
                <a:cs typeface="Arial"/>
              </a:rPr>
              <a:t>strategia</a:t>
            </a:r>
            <a:r>
              <a:rPr sz="4000" spc="-515" dirty="0">
                <a:latin typeface="Arial"/>
                <a:cs typeface="Arial"/>
              </a:rPr>
              <a:t> </a:t>
            </a:r>
            <a:r>
              <a:rPr sz="4000" spc="-35" dirty="0">
                <a:latin typeface="Arial"/>
                <a:cs typeface="Arial"/>
              </a:rPr>
              <a:t>che  </a:t>
            </a:r>
            <a:r>
              <a:rPr sz="4000" spc="70" dirty="0">
                <a:latin typeface="Arial"/>
                <a:cs typeface="Arial"/>
              </a:rPr>
              <a:t>porta</a:t>
            </a:r>
            <a:r>
              <a:rPr sz="4000" spc="-509" dirty="0">
                <a:latin typeface="Arial"/>
                <a:cs typeface="Arial"/>
              </a:rPr>
              <a:t> </a:t>
            </a:r>
            <a:r>
              <a:rPr sz="4000" spc="-85" dirty="0">
                <a:latin typeface="Arial"/>
                <a:cs typeface="Arial"/>
              </a:rPr>
              <a:t>bene.”</a:t>
            </a:r>
            <a:endParaRPr sz="4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300">
              <a:latin typeface="Times New Roman"/>
              <a:cs typeface="Times New Roman"/>
            </a:endParaRPr>
          </a:p>
          <a:p>
            <a:pPr marL="215900" marR="205104" algn="ctr">
              <a:lnSpc>
                <a:spcPts val="4800"/>
              </a:lnSpc>
            </a:pPr>
            <a:r>
              <a:rPr sz="4150" i="1" spc="-265" dirty="0">
                <a:latin typeface="Arial"/>
                <a:cs typeface="Arial"/>
              </a:rPr>
              <a:t>S</a:t>
            </a:r>
            <a:r>
              <a:rPr sz="4150" i="1" spc="-215" dirty="0">
                <a:latin typeface="Arial"/>
                <a:cs typeface="Arial"/>
              </a:rPr>
              <a:t>e</a:t>
            </a:r>
            <a:r>
              <a:rPr sz="4150" i="1" spc="-145" dirty="0">
                <a:latin typeface="Arial"/>
                <a:cs typeface="Arial"/>
              </a:rPr>
              <a:t>b</a:t>
            </a:r>
            <a:r>
              <a:rPr sz="4150" i="1" spc="-190" dirty="0">
                <a:latin typeface="Arial"/>
                <a:cs typeface="Arial"/>
              </a:rPr>
              <a:t>a</a:t>
            </a:r>
            <a:r>
              <a:rPr sz="4150" i="1" spc="-5" dirty="0">
                <a:latin typeface="Arial"/>
                <a:cs typeface="Arial"/>
              </a:rPr>
              <a:t>s</a:t>
            </a:r>
            <a:r>
              <a:rPr sz="4150" i="1" spc="150" dirty="0">
                <a:latin typeface="Arial"/>
                <a:cs typeface="Arial"/>
              </a:rPr>
              <a:t>t</a:t>
            </a:r>
            <a:r>
              <a:rPr sz="4150" i="1" spc="80" dirty="0">
                <a:latin typeface="Arial"/>
                <a:cs typeface="Arial"/>
              </a:rPr>
              <a:t>i</a:t>
            </a:r>
            <a:r>
              <a:rPr sz="4150" i="1" spc="-190" dirty="0">
                <a:latin typeface="Arial"/>
                <a:cs typeface="Arial"/>
              </a:rPr>
              <a:t>a</a:t>
            </a:r>
            <a:r>
              <a:rPr sz="4150" i="1" spc="-85" dirty="0">
                <a:latin typeface="Arial"/>
                <a:cs typeface="Arial"/>
              </a:rPr>
              <a:t>n</a:t>
            </a:r>
            <a:r>
              <a:rPr sz="4150" i="1" spc="-90" dirty="0">
                <a:latin typeface="Arial"/>
                <a:cs typeface="Arial"/>
              </a:rPr>
              <a:t>o  </a:t>
            </a:r>
            <a:r>
              <a:rPr sz="4150" i="1" spc="-40" dirty="0">
                <a:latin typeface="Arial"/>
                <a:cs typeface="Arial"/>
              </a:rPr>
              <a:t>Zanolli</a:t>
            </a:r>
            <a:endParaRPr sz="4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38650" y="1051560"/>
            <a:ext cx="4526280" cy="4526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76340" y="1507489"/>
            <a:ext cx="217170" cy="215900"/>
          </a:xfrm>
          <a:custGeom>
            <a:avLst/>
            <a:gdLst/>
            <a:ahLst/>
            <a:cxnLst/>
            <a:rect l="l" t="t" r="r" b="b"/>
            <a:pathLst>
              <a:path w="217170" h="215900">
                <a:moveTo>
                  <a:pt x="109220" y="0"/>
                </a:moveTo>
                <a:lnTo>
                  <a:pt x="65901" y="8116"/>
                </a:lnTo>
                <a:lnTo>
                  <a:pt x="31273" y="30638"/>
                </a:lnTo>
                <a:lnTo>
                  <a:pt x="8314" y="64829"/>
                </a:lnTo>
                <a:lnTo>
                  <a:pt x="0" y="107950"/>
                </a:lnTo>
                <a:lnTo>
                  <a:pt x="8314" y="150534"/>
                </a:lnTo>
                <a:lnTo>
                  <a:pt x="31273" y="184785"/>
                </a:lnTo>
                <a:lnTo>
                  <a:pt x="65901" y="207605"/>
                </a:lnTo>
                <a:lnTo>
                  <a:pt x="109220" y="215900"/>
                </a:lnTo>
                <a:lnTo>
                  <a:pt x="151804" y="207605"/>
                </a:lnTo>
                <a:lnTo>
                  <a:pt x="186055" y="184784"/>
                </a:lnTo>
                <a:lnTo>
                  <a:pt x="208875" y="150534"/>
                </a:lnTo>
                <a:lnTo>
                  <a:pt x="217170" y="107950"/>
                </a:lnTo>
                <a:lnTo>
                  <a:pt x="208875" y="64829"/>
                </a:lnTo>
                <a:lnTo>
                  <a:pt x="186054" y="30638"/>
                </a:lnTo>
                <a:lnTo>
                  <a:pt x="151804" y="8116"/>
                </a:lnTo>
                <a:lnTo>
                  <a:pt x="10922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76340" y="1507489"/>
            <a:ext cx="217170" cy="215900"/>
          </a:xfrm>
          <a:custGeom>
            <a:avLst/>
            <a:gdLst/>
            <a:ahLst/>
            <a:cxnLst/>
            <a:rect l="l" t="t" r="r" b="b"/>
            <a:pathLst>
              <a:path w="217170" h="215900">
                <a:moveTo>
                  <a:pt x="109220" y="0"/>
                </a:moveTo>
                <a:lnTo>
                  <a:pt x="151804" y="8116"/>
                </a:lnTo>
                <a:lnTo>
                  <a:pt x="186054" y="30638"/>
                </a:lnTo>
                <a:lnTo>
                  <a:pt x="208875" y="64829"/>
                </a:lnTo>
                <a:lnTo>
                  <a:pt x="217170" y="107950"/>
                </a:lnTo>
                <a:lnTo>
                  <a:pt x="208875" y="150534"/>
                </a:lnTo>
                <a:lnTo>
                  <a:pt x="186055" y="184784"/>
                </a:lnTo>
                <a:lnTo>
                  <a:pt x="151804" y="207605"/>
                </a:lnTo>
                <a:lnTo>
                  <a:pt x="109220" y="215900"/>
                </a:lnTo>
                <a:lnTo>
                  <a:pt x="65901" y="207605"/>
                </a:lnTo>
                <a:lnTo>
                  <a:pt x="31273" y="184785"/>
                </a:lnTo>
                <a:lnTo>
                  <a:pt x="8314" y="150534"/>
                </a:lnTo>
                <a:lnTo>
                  <a:pt x="0" y="107950"/>
                </a:lnTo>
                <a:lnTo>
                  <a:pt x="8314" y="64829"/>
                </a:lnTo>
                <a:lnTo>
                  <a:pt x="31273" y="30638"/>
                </a:lnTo>
                <a:lnTo>
                  <a:pt x="65901" y="8116"/>
                </a:lnTo>
                <a:lnTo>
                  <a:pt x="109220" y="0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1567" y="158495"/>
            <a:ext cx="755903" cy="140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11040" y="377952"/>
            <a:ext cx="1999488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8832" y="1767839"/>
            <a:ext cx="1877567" cy="182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83423" y="1097280"/>
            <a:ext cx="573024" cy="1463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41792" y="134112"/>
            <a:ext cx="707135" cy="438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51519" y="1389888"/>
            <a:ext cx="597407" cy="2194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62528" y="2474976"/>
            <a:ext cx="3474720" cy="2072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13759" y="3108960"/>
            <a:ext cx="414527" cy="280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78752" y="3096767"/>
            <a:ext cx="548640" cy="1828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61504" y="1731264"/>
            <a:ext cx="1487424" cy="17312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20256" y="1767839"/>
            <a:ext cx="938783" cy="1706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263" y="3547871"/>
            <a:ext cx="536448" cy="8290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9952" y="3584447"/>
            <a:ext cx="804672" cy="4632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7263" y="4840223"/>
            <a:ext cx="207264" cy="4023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7263" y="5815584"/>
            <a:ext cx="390144" cy="146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44896" y="4864608"/>
            <a:ext cx="121920" cy="18775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5552" y="6288023"/>
            <a:ext cx="0" cy="384175"/>
          </a:xfrm>
          <a:custGeom>
            <a:avLst/>
            <a:gdLst/>
            <a:ahLst/>
            <a:cxnLst/>
            <a:rect l="l" t="t" r="r" b="b"/>
            <a:pathLst>
              <a:path h="384175">
                <a:moveTo>
                  <a:pt x="0" y="384048"/>
                </a:moveTo>
                <a:lnTo>
                  <a:pt x="0" y="0"/>
                </a:lnTo>
              </a:path>
            </a:pathLst>
          </a:custGeom>
          <a:ln w="9144">
            <a:solidFill>
              <a:srgbClr val="BCBF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552" y="5675376"/>
            <a:ext cx="0" cy="327660"/>
          </a:xfrm>
          <a:custGeom>
            <a:avLst/>
            <a:gdLst/>
            <a:ahLst/>
            <a:cxnLst/>
            <a:rect l="l" t="t" r="r" b="b"/>
            <a:pathLst>
              <a:path h="327660">
                <a:moveTo>
                  <a:pt x="0" y="327660"/>
                </a:moveTo>
                <a:lnTo>
                  <a:pt x="0" y="0"/>
                </a:lnTo>
              </a:path>
            </a:pathLst>
          </a:custGeom>
          <a:ln w="10668">
            <a:solidFill>
              <a:srgbClr val="BFC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31002" y="4360164"/>
            <a:ext cx="0" cy="132715"/>
          </a:xfrm>
          <a:custGeom>
            <a:avLst/>
            <a:gdLst/>
            <a:ahLst/>
            <a:cxnLst/>
            <a:rect l="l" t="t" r="r" b="b"/>
            <a:pathLst>
              <a:path h="132714">
                <a:moveTo>
                  <a:pt x="0" y="132587"/>
                </a:moveTo>
                <a:lnTo>
                  <a:pt x="0" y="0"/>
                </a:lnTo>
              </a:path>
            </a:pathLst>
          </a:custGeom>
          <a:ln w="3175">
            <a:solidFill>
              <a:srgbClr val="BFBF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23781" y="365759"/>
            <a:ext cx="0" cy="1384300"/>
          </a:xfrm>
          <a:custGeom>
            <a:avLst/>
            <a:gdLst/>
            <a:ahLst/>
            <a:cxnLst/>
            <a:rect l="l" t="t" r="r" b="b"/>
            <a:pathLst>
              <a:path h="1384300">
                <a:moveTo>
                  <a:pt x="0" y="1383791"/>
                </a:moveTo>
                <a:lnTo>
                  <a:pt x="0" y="0"/>
                </a:lnTo>
              </a:path>
            </a:pathLst>
          </a:custGeom>
          <a:ln w="10668">
            <a:solidFill>
              <a:srgbClr val="AFB3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10328" y="157734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4">
                <a:moveTo>
                  <a:pt x="0" y="0"/>
                </a:moveTo>
                <a:lnTo>
                  <a:pt x="100584" y="0"/>
                </a:lnTo>
              </a:path>
            </a:pathLst>
          </a:custGeom>
          <a:ln w="3175">
            <a:solidFill>
              <a:srgbClr val="D8D8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24428" y="153162"/>
            <a:ext cx="866140" cy="0"/>
          </a:xfrm>
          <a:custGeom>
            <a:avLst/>
            <a:gdLst/>
            <a:ahLst/>
            <a:cxnLst/>
            <a:rect l="l" t="t" r="r" b="b"/>
            <a:pathLst>
              <a:path w="866139">
                <a:moveTo>
                  <a:pt x="0" y="0"/>
                </a:moveTo>
                <a:lnTo>
                  <a:pt x="865632" y="0"/>
                </a:lnTo>
              </a:path>
            </a:pathLst>
          </a:custGeom>
          <a:ln w="10668">
            <a:solidFill>
              <a:srgbClr val="BCBC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866826" y="381000"/>
            <a:ext cx="101473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10540" algn="l"/>
              </a:tabLst>
            </a:pPr>
            <a:r>
              <a:rPr sz="900" spc="-70" dirty="0">
                <a:solidFill>
                  <a:srgbClr val="7E7B6E"/>
                </a:solidFill>
                <a:latin typeface="Times New Roman"/>
                <a:cs typeface="Times New Roman"/>
              </a:rPr>
              <a:t>I  </a:t>
            </a:r>
            <a:r>
              <a:rPr sz="900" spc="-35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200" b="1" i="1" spc="-270" dirty="0">
                <a:solidFill>
                  <a:srgbClr val="7E7B6E"/>
                </a:solidFill>
                <a:latin typeface="Arial-BoldItalicMT"/>
                <a:cs typeface="Arial-BoldItalicMT"/>
              </a:rPr>
              <a:t>AJ	</a:t>
            </a:r>
            <a:r>
              <a:rPr sz="550" b="1" spc="10" dirty="0">
                <a:solidFill>
                  <a:srgbClr val="7E7B6E"/>
                </a:solidFill>
                <a:latin typeface="Times New Roman"/>
                <a:cs typeface="Times New Roman"/>
              </a:rPr>
              <a:t>-I'   </a:t>
            </a:r>
            <a:r>
              <a:rPr sz="1150" b="1" spc="-114" dirty="0">
                <a:solidFill>
                  <a:srgbClr val="7E7B6E"/>
                </a:solidFill>
                <a:latin typeface="Arial"/>
                <a:cs typeface="Arial"/>
              </a:rPr>
              <a:t>o-A.J</a:t>
            </a:r>
            <a:r>
              <a:rPr sz="1150" b="1" spc="-17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150" b="1" spc="-114" dirty="0">
                <a:solidFill>
                  <a:srgbClr val="959383"/>
                </a:solidFill>
                <a:latin typeface="Arial"/>
                <a:cs typeface="Arial"/>
              </a:rPr>
              <a:t>t</a:t>
            </a:r>
            <a:endParaRPr sz="11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06139" y="693165"/>
            <a:ext cx="1337945" cy="596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75" indent="-92075">
              <a:lnSpc>
                <a:spcPct val="100000"/>
              </a:lnSpc>
              <a:buClr>
                <a:srgbClr val="7E7B6E"/>
              </a:buClr>
              <a:buChar char="·"/>
              <a:tabLst>
                <a:tab pos="105410" algn="l"/>
                <a:tab pos="517525" algn="l"/>
              </a:tabLst>
            </a:pPr>
            <a:r>
              <a:rPr sz="1350" spc="-365" dirty="0">
                <a:solidFill>
                  <a:srgbClr val="52483F"/>
                </a:solidFill>
                <a:latin typeface="Arial"/>
                <a:cs typeface="Arial"/>
              </a:rPr>
              <a:t>V                                </a:t>
            </a:r>
            <a:r>
              <a:rPr sz="1350" spc="-360" dirty="0">
                <a:solidFill>
                  <a:srgbClr val="52483F"/>
                </a:solidFill>
                <a:latin typeface="Arial"/>
                <a:cs typeface="Arial"/>
              </a:rPr>
              <a:t> </a:t>
            </a:r>
            <a:r>
              <a:rPr sz="1350" spc="25" dirty="0">
                <a:solidFill>
                  <a:srgbClr val="7E7B6E"/>
                </a:solidFill>
                <a:latin typeface="Arial"/>
                <a:cs typeface="Arial"/>
              </a:rPr>
              <a:t>IJ	</a:t>
            </a:r>
            <a:r>
              <a:rPr sz="1500" i="1" spc="40" dirty="0">
                <a:solidFill>
                  <a:srgbClr val="7E7B6E"/>
                </a:solidFill>
                <a:latin typeface="Times New Roman"/>
                <a:cs typeface="Times New Roman"/>
              </a:rPr>
              <a:t>O</a:t>
            </a:r>
            <a:r>
              <a:rPr sz="1500" i="1" spc="-280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550" spc="-105" dirty="0">
                <a:solidFill>
                  <a:srgbClr val="7E7B6E"/>
                </a:solidFill>
                <a:latin typeface="Arial"/>
                <a:cs typeface="Arial"/>
              </a:rPr>
              <a:t>PPoR </a:t>
            </a:r>
            <a:r>
              <a:rPr sz="1550" i="1" spc="-65" dirty="0">
                <a:solidFill>
                  <a:srgbClr val="7E7B6E"/>
                </a:solidFill>
                <a:latin typeface="Arial"/>
                <a:cs typeface="Arial"/>
              </a:rPr>
              <a:t>ìv</a:t>
            </a:r>
            <a:endParaRPr sz="155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850"/>
              </a:spcBef>
            </a:pPr>
            <a:r>
              <a:rPr sz="1450" spc="-114" dirty="0">
                <a:solidFill>
                  <a:srgbClr val="52483F"/>
                </a:solidFill>
                <a:latin typeface="Arial"/>
                <a:cs typeface="Arial"/>
              </a:rPr>
              <a:t>-  </a:t>
            </a:r>
            <a:r>
              <a:rPr sz="1450" spc="-215" dirty="0">
                <a:solidFill>
                  <a:srgbClr val="7E7B6E"/>
                </a:solidFill>
                <a:latin typeface="Arial"/>
                <a:cs typeface="Arial"/>
              </a:rPr>
              <a:t>Co    </a:t>
            </a:r>
            <a:r>
              <a:rPr sz="1450" spc="-50" dirty="0">
                <a:solidFill>
                  <a:srgbClr val="7E7B6E"/>
                </a:solidFill>
                <a:latin typeface="Arial"/>
                <a:cs typeface="Arial"/>
              </a:rPr>
              <a:t>k)S</a:t>
            </a:r>
            <a:r>
              <a:rPr sz="1450" spc="-50" dirty="0">
                <a:solidFill>
                  <a:srgbClr val="959383"/>
                </a:solidFill>
                <a:latin typeface="Arial"/>
                <a:cs typeface="Arial"/>
              </a:rPr>
              <a:t>é </a:t>
            </a:r>
            <a:r>
              <a:rPr sz="1450" spc="-95" dirty="0">
                <a:solidFill>
                  <a:srgbClr val="7E7B6E"/>
                </a:solidFill>
                <a:latin typeface="Arial"/>
                <a:cs typeface="Arial"/>
              </a:rPr>
              <a:t>Q</a:t>
            </a:r>
            <a:r>
              <a:rPr sz="1450" spc="14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550" i="1" spc="80" dirty="0">
                <a:solidFill>
                  <a:srgbClr val="7E7B6E"/>
                </a:solidFill>
                <a:latin typeface="Arial"/>
                <a:cs typeface="Arial"/>
              </a:rPr>
              <a:t>vA</a:t>
            </a:r>
            <a:endParaRPr sz="15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11455" y="699515"/>
            <a:ext cx="1253490" cy="593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979805" algn="l"/>
              </a:tabLst>
            </a:pPr>
            <a:r>
              <a:rPr sz="1500" i="1" spc="-80" dirty="0">
                <a:solidFill>
                  <a:srgbClr val="7E7B6E"/>
                </a:solidFill>
                <a:latin typeface="Times New Roman"/>
                <a:cs typeface="Times New Roman"/>
              </a:rPr>
              <a:t>C.R</a:t>
            </a:r>
            <a:r>
              <a:rPr sz="1500" i="1" spc="-80" dirty="0">
                <a:solidFill>
                  <a:srgbClr val="959383"/>
                </a:solidFill>
                <a:latin typeface="Times New Roman"/>
                <a:cs typeface="Times New Roman"/>
              </a:rPr>
              <a:t>t=S</a:t>
            </a:r>
            <a:r>
              <a:rPr sz="1500" i="1" spc="-80" dirty="0">
                <a:solidFill>
                  <a:srgbClr val="7E7B6E"/>
                </a:solidFill>
                <a:latin typeface="Times New Roman"/>
                <a:cs typeface="Times New Roman"/>
              </a:rPr>
              <a:t>C	</a:t>
            </a:r>
            <a:r>
              <a:rPr sz="1500" i="1" spc="-215" dirty="0">
                <a:solidFill>
                  <a:srgbClr val="7E7B6E"/>
                </a:solidFill>
                <a:latin typeface="Times New Roman"/>
                <a:cs typeface="Times New Roman"/>
              </a:rPr>
              <a:t>E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  <a:tabLst>
                <a:tab pos="477520" algn="l"/>
                <a:tab pos="1097280" algn="l"/>
              </a:tabLst>
            </a:pPr>
            <a:r>
              <a:rPr sz="1100" spc="-140" dirty="0">
                <a:solidFill>
                  <a:srgbClr val="7E7B6E"/>
                </a:solidFill>
                <a:latin typeface="Times New Roman"/>
                <a:cs typeface="Times New Roman"/>
              </a:rPr>
              <a:t>I</a:t>
            </a:r>
            <a:r>
              <a:rPr sz="1100" spc="-100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600" spc="30" dirty="0">
                <a:solidFill>
                  <a:srgbClr val="7E7B6E"/>
                </a:solidFill>
                <a:latin typeface="Arial"/>
                <a:cs typeface="Arial"/>
              </a:rPr>
              <a:t>I.A</a:t>
            </a:r>
            <a:r>
              <a:rPr sz="1600" dirty="0">
                <a:solidFill>
                  <a:srgbClr val="7E7B6E"/>
                </a:solidFill>
                <a:latin typeface="Arial"/>
                <a:cs typeface="Arial"/>
              </a:rPr>
              <a:t>	</a:t>
            </a:r>
            <a:r>
              <a:rPr sz="1200" i="1" spc="5" dirty="0">
                <a:solidFill>
                  <a:srgbClr val="7E7B6E"/>
                </a:solidFill>
                <a:latin typeface="Times New Roman"/>
                <a:cs typeface="Times New Roman"/>
              </a:rPr>
              <a:t>Jl</a:t>
            </a:r>
            <a:r>
              <a:rPr sz="1200" i="1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200" i="1" spc="85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700" i="1" spc="-105" dirty="0">
                <a:solidFill>
                  <a:srgbClr val="959383"/>
                </a:solidFill>
                <a:latin typeface="Arial"/>
                <a:cs typeface="Arial"/>
              </a:rPr>
              <a:t>5</a:t>
            </a:r>
            <a:r>
              <a:rPr sz="1700" i="1" spc="-65" dirty="0">
                <a:solidFill>
                  <a:srgbClr val="959383"/>
                </a:solidFill>
                <a:latin typeface="Arial"/>
                <a:cs typeface="Arial"/>
              </a:rPr>
              <a:t>(</a:t>
            </a:r>
            <a:r>
              <a:rPr sz="1700" i="1" spc="-105" dirty="0">
                <a:solidFill>
                  <a:srgbClr val="959383"/>
                </a:solidFill>
                <a:latin typeface="Arial"/>
                <a:cs typeface="Arial"/>
              </a:rPr>
              <a:t>1</a:t>
            </a:r>
            <a:r>
              <a:rPr sz="1700" i="1" dirty="0">
                <a:solidFill>
                  <a:srgbClr val="959383"/>
                </a:solidFill>
                <a:latin typeface="Arial"/>
                <a:cs typeface="Arial"/>
              </a:rPr>
              <a:t>	</a:t>
            </a:r>
            <a:r>
              <a:rPr sz="1700" i="1" spc="-10" dirty="0">
                <a:solidFill>
                  <a:srgbClr val="7E7B6E"/>
                </a:solidFill>
                <a:latin typeface="Arial"/>
                <a:cs typeface="Arial"/>
              </a:rPr>
              <a:t>\)</a:t>
            </a:r>
            <a:endParaRPr sz="1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52799" y="1369059"/>
            <a:ext cx="593725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i="1" spc="185" dirty="0">
                <a:solidFill>
                  <a:srgbClr val="7E7B6E"/>
                </a:solidFill>
                <a:latin typeface="Times New Roman"/>
                <a:cs typeface="Times New Roman"/>
              </a:rPr>
              <a:t>.AUA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73634" y="1413509"/>
            <a:ext cx="436880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30" dirty="0">
                <a:solidFill>
                  <a:srgbClr val="7E7B6E"/>
                </a:solidFill>
                <a:latin typeface="Arial"/>
                <a:cs typeface="Arial"/>
              </a:rPr>
              <a:t>AtJ€</a:t>
            </a:r>
            <a:endParaRPr sz="13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62014" y="1369059"/>
            <a:ext cx="1572260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41120" algn="l"/>
              </a:tabLst>
            </a:pPr>
            <a:r>
              <a:rPr sz="1650" spc="20" dirty="0">
                <a:solidFill>
                  <a:srgbClr val="7E7B6E"/>
                </a:solidFill>
                <a:latin typeface="Arial"/>
                <a:cs typeface="Arial"/>
              </a:rPr>
              <a:t>çl,s </a:t>
            </a:r>
            <a:r>
              <a:rPr sz="1650" spc="-5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050" i="1" spc="10" dirty="0">
                <a:solidFill>
                  <a:srgbClr val="7E7B6E"/>
                </a:solidFill>
                <a:latin typeface="Arial"/>
                <a:cs typeface="Arial"/>
              </a:rPr>
              <a:t>t..</a:t>
            </a:r>
            <a:r>
              <a:rPr sz="1050" i="1" spc="-7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700" i="1" spc="65" dirty="0">
                <a:solidFill>
                  <a:srgbClr val="7E7B6E"/>
                </a:solidFill>
                <a:latin typeface="Times New Roman"/>
                <a:cs typeface="Times New Roman"/>
              </a:rPr>
              <a:t>ìc</a:t>
            </a:r>
            <a:r>
              <a:rPr sz="1700" i="1" u="sng" spc="60" dirty="0">
                <a:solidFill>
                  <a:srgbClr val="7E7B6E"/>
                </a:solidFill>
                <a:latin typeface="Times New Roman"/>
                <a:cs typeface="Times New Roman"/>
              </a:rPr>
              <a:t>-</a:t>
            </a:r>
            <a:r>
              <a:rPr sz="1700" i="1" spc="50" dirty="0">
                <a:solidFill>
                  <a:srgbClr val="7E7B6E"/>
                </a:solidFill>
                <a:latin typeface="Times New Roman"/>
                <a:cs typeface="Times New Roman"/>
              </a:rPr>
              <a:t>ìl</a:t>
            </a:r>
            <a:r>
              <a:rPr sz="1700" i="1" dirty="0">
                <a:solidFill>
                  <a:srgbClr val="7E7B6E"/>
                </a:solidFill>
                <a:latin typeface="Times New Roman"/>
                <a:cs typeface="Times New Roman"/>
              </a:rPr>
              <a:t>	</a:t>
            </a:r>
            <a:r>
              <a:rPr sz="1700" i="1" spc="40" dirty="0">
                <a:solidFill>
                  <a:srgbClr val="959383"/>
                </a:solidFill>
                <a:latin typeface="Arial"/>
                <a:cs typeface="Arial"/>
              </a:rPr>
              <a:t>·</a:t>
            </a:r>
            <a:r>
              <a:rPr sz="1700" i="1" spc="-300" dirty="0">
                <a:solidFill>
                  <a:srgbClr val="7E7B6E"/>
                </a:solidFill>
                <a:latin typeface="Arial"/>
                <a:cs typeface="Arial"/>
              </a:rPr>
              <a:t>JJ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27834" y="693165"/>
            <a:ext cx="1379220" cy="1283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65835" algn="l"/>
              </a:tabLst>
            </a:pPr>
            <a:r>
              <a:rPr sz="1150" i="1" spc="-125" dirty="0">
                <a:solidFill>
                  <a:srgbClr val="7E7B6E"/>
                </a:solidFill>
                <a:latin typeface="Arial"/>
                <a:cs typeface="Arial"/>
              </a:rPr>
              <a:t>1J1</a:t>
            </a:r>
            <a:r>
              <a:rPr sz="1150" i="1" spc="6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500" i="1" spc="-60" dirty="0">
                <a:solidFill>
                  <a:srgbClr val="7E7B6E"/>
                </a:solidFill>
                <a:latin typeface="Times New Roman"/>
                <a:cs typeface="Times New Roman"/>
              </a:rPr>
              <a:t>TA.'	</a:t>
            </a:r>
            <a:r>
              <a:rPr sz="1550" i="1" spc="-80" dirty="0">
                <a:solidFill>
                  <a:srgbClr val="7E7B6E"/>
                </a:solidFill>
                <a:latin typeface="Arial"/>
                <a:cs typeface="Arial"/>
              </a:rPr>
              <a:t>é</a:t>
            </a:r>
            <a:endParaRPr sz="1550">
              <a:latin typeface="Arial"/>
              <a:cs typeface="Arial"/>
            </a:endParaRPr>
          </a:p>
          <a:p>
            <a:pPr marL="102235" algn="ctr">
              <a:lnSpc>
                <a:spcPct val="100000"/>
              </a:lnSpc>
              <a:spcBef>
                <a:spcPts val="450"/>
              </a:spcBef>
              <a:tabLst>
                <a:tab pos="468630" algn="l"/>
              </a:tabLst>
            </a:pPr>
            <a:r>
              <a:rPr sz="1250" i="1" spc="60" dirty="0">
                <a:solidFill>
                  <a:srgbClr val="959383"/>
                </a:solidFill>
                <a:latin typeface="Arial"/>
                <a:cs typeface="Arial"/>
              </a:rPr>
              <a:t>L</a:t>
            </a:r>
            <a:r>
              <a:rPr sz="1250" i="1" spc="-14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250" i="1" spc="70" dirty="0">
                <a:solidFill>
                  <a:srgbClr val="7E7B6E"/>
                </a:solidFill>
                <a:latin typeface="Arial"/>
                <a:cs typeface="Arial"/>
              </a:rPr>
              <a:t>A	</a:t>
            </a:r>
            <a:r>
              <a:rPr sz="1750" i="1" spc="20" dirty="0">
                <a:solidFill>
                  <a:srgbClr val="7E7B6E"/>
                </a:solidFill>
                <a:latin typeface="Arial"/>
                <a:cs typeface="Arial"/>
              </a:rPr>
              <a:t>s.;rt </a:t>
            </a:r>
            <a:r>
              <a:rPr sz="1500" spc="-360" dirty="0">
                <a:solidFill>
                  <a:srgbClr val="7E7B6E"/>
                </a:solidFill>
                <a:latin typeface="Arial"/>
                <a:cs typeface="Arial"/>
              </a:rPr>
              <a:t>P</a:t>
            </a:r>
            <a:r>
              <a:rPr sz="1500" spc="-360" dirty="0">
                <a:solidFill>
                  <a:srgbClr val="959383"/>
                </a:solidFill>
                <a:latin typeface="Arial"/>
                <a:cs typeface="Arial"/>
              </a:rPr>
              <a:t>L </a:t>
            </a:r>
            <a:r>
              <a:rPr sz="1500" spc="-32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950" spc="-130" dirty="0">
                <a:solidFill>
                  <a:srgbClr val="7E7B6E"/>
                </a:solidFill>
                <a:latin typeface="Times New Roman"/>
                <a:cs typeface="Times New Roman"/>
              </a:rPr>
              <a:t>'e</a:t>
            </a:r>
            <a:endParaRPr sz="1950">
              <a:latin typeface="Times New Roman"/>
              <a:cs typeface="Times New Roman"/>
            </a:endParaRPr>
          </a:p>
          <a:p>
            <a:pPr marL="26034">
              <a:lnSpc>
                <a:spcPts val="1660"/>
              </a:lnSpc>
              <a:spcBef>
                <a:spcPts val="665"/>
              </a:spcBef>
              <a:tabLst>
                <a:tab pos="414020" algn="l"/>
              </a:tabLst>
            </a:pPr>
            <a:r>
              <a:rPr sz="1450" i="1" spc="160" dirty="0">
                <a:solidFill>
                  <a:srgbClr val="7E7B6E"/>
                </a:solidFill>
                <a:latin typeface="Arial"/>
                <a:cs typeface="Arial"/>
              </a:rPr>
              <a:t>Lé	</a:t>
            </a:r>
            <a:r>
              <a:rPr sz="1700" i="1" spc="120" dirty="0">
                <a:solidFill>
                  <a:srgbClr val="7E7B6E"/>
                </a:solidFill>
                <a:latin typeface="Times New Roman"/>
                <a:cs typeface="Times New Roman"/>
              </a:rPr>
              <a:t>PE?..</a:t>
            </a:r>
            <a:r>
              <a:rPr sz="1700" i="1" spc="-25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700" i="1" spc="114" dirty="0">
                <a:solidFill>
                  <a:srgbClr val="7E7B6E"/>
                </a:solidFill>
                <a:latin typeface="Times New Roman"/>
                <a:cs typeface="Times New Roman"/>
              </a:rPr>
              <a:t>tJE</a:t>
            </a:r>
            <a:endParaRPr sz="1700">
              <a:latin typeface="Times New Roman"/>
              <a:cs typeface="Times New Roman"/>
            </a:endParaRPr>
          </a:p>
          <a:p>
            <a:pPr marL="886460">
              <a:lnSpc>
                <a:spcPts val="2980"/>
              </a:lnSpc>
            </a:pPr>
            <a:r>
              <a:rPr sz="2800" spc="-375" dirty="0">
                <a:solidFill>
                  <a:srgbClr val="7E7B6E"/>
                </a:solidFill>
                <a:latin typeface="Times New Roman"/>
                <a:cs typeface="Times New Roman"/>
              </a:rPr>
              <a:t>e,..,</a:t>
            </a:r>
            <a:r>
              <a:rPr sz="2800" spc="-470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950" i="1" spc="-500" dirty="0">
                <a:solidFill>
                  <a:srgbClr val="7E7B6E"/>
                </a:solidFill>
                <a:latin typeface="Arial"/>
                <a:cs typeface="Arial"/>
              </a:rPr>
              <a:t>e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70211" y="2058670"/>
            <a:ext cx="982980" cy="2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0690" algn="l"/>
              </a:tabLst>
            </a:pPr>
            <a:r>
              <a:rPr sz="1500" spc="-385" dirty="0">
                <a:solidFill>
                  <a:srgbClr val="7E7B6E"/>
                </a:solidFill>
                <a:latin typeface="Arial"/>
                <a:cs typeface="Arial"/>
              </a:rPr>
              <a:t>e	</a:t>
            </a:r>
            <a:r>
              <a:rPr sz="1550" i="1" spc="90" dirty="0">
                <a:solidFill>
                  <a:srgbClr val="7E7B6E"/>
                </a:solidFill>
                <a:latin typeface="Arial"/>
                <a:cs typeface="Arial"/>
              </a:rPr>
              <a:t>ELLA</a:t>
            </a:r>
            <a:endParaRPr sz="1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50759" y="2071370"/>
            <a:ext cx="40195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i="1" spc="-110" dirty="0">
                <a:solidFill>
                  <a:srgbClr val="7E7B6E"/>
                </a:solidFill>
                <a:latin typeface="Arial"/>
                <a:cs typeface="Arial"/>
              </a:rPr>
              <a:t>J </a:t>
            </a:r>
            <a:r>
              <a:rPr sz="1450" i="1" spc="-459" dirty="0">
                <a:solidFill>
                  <a:srgbClr val="959383"/>
                </a:solidFill>
                <a:latin typeface="Arial"/>
                <a:cs typeface="Arial"/>
              </a:rPr>
              <a:t>1</a:t>
            </a:r>
            <a:r>
              <a:rPr sz="1450" i="1" spc="-24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450" i="1" spc="-459" dirty="0">
                <a:solidFill>
                  <a:srgbClr val="7E7B6E"/>
                </a:solidFill>
                <a:latin typeface="Arial"/>
                <a:cs typeface="Arial"/>
              </a:rPr>
              <a:t>1</a:t>
            </a:r>
            <a:r>
              <a:rPr sz="1450" i="1" spc="275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450" i="1" spc="-555" dirty="0">
                <a:solidFill>
                  <a:srgbClr val="7E7B6E"/>
                </a:solidFill>
                <a:latin typeface="Arial"/>
                <a:cs typeface="Arial"/>
              </a:rPr>
              <a:t>A</a:t>
            </a:r>
            <a:endParaRPr sz="1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3396" y="1982470"/>
            <a:ext cx="134937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8775" algn="l"/>
              </a:tabLst>
            </a:pPr>
            <a:r>
              <a:rPr sz="2150" spc="-285" dirty="0">
                <a:solidFill>
                  <a:srgbClr val="7E7B6E"/>
                </a:solidFill>
                <a:latin typeface="Times New Roman"/>
                <a:cs typeface="Times New Roman"/>
              </a:rPr>
              <a:t>r-1	</a:t>
            </a:r>
            <a:r>
              <a:rPr sz="1700" i="1" spc="-114" dirty="0">
                <a:solidFill>
                  <a:srgbClr val="7E7B6E"/>
                </a:solidFill>
                <a:latin typeface="Arial"/>
                <a:cs typeface="Arial"/>
              </a:rPr>
              <a:t>Poss  </a:t>
            </a:r>
            <a:r>
              <a:rPr sz="1700" i="1" spc="-105" dirty="0">
                <a:solidFill>
                  <a:srgbClr val="7E7B6E"/>
                </a:solidFill>
                <a:latin typeface="Arial"/>
                <a:cs typeface="Arial"/>
              </a:rPr>
              <a:t>o </a:t>
            </a:r>
            <a:r>
              <a:rPr sz="1700" i="1" spc="-110" dirty="0">
                <a:solidFill>
                  <a:srgbClr val="7E7B6E"/>
                </a:solidFill>
                <a:latin typeface="Arial"/>
                <a:cs typeface="Arial"/>
              </a:rPr>
              <a:t>/J</a:t>
            </a:r>
            <a:r>
              <a:rPr sz="1700" i="1" spc="-5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700" i="1" spc="-155" dirty="0">
                <a:solidFill>
                  <a:srgbClr val="959383"/>
                </a:solidFill>
                <a:latin typeface="Arial"/>
                <a:cs typeface="Arial"/>
              </a:rPr>
              <a:t>u</a:t>
            </a:r>
            <a:endParaRPr sz="1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46035" y="2065020"/>
            <a:ext cx="793750" cy="243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0670" algn="l"/>
              </a:tabLst>
            </a:pPr>
            <a:r>
              <a:rPr sz="1500" spc="70" dirty="0">
                <a:solidFill>
                  <a:srgbClr val="7E7B6E"/>
                </a:solidFill>
                <a:latin typeface="Arial"/>
                <a:cs typeface="Arial"/>
              </a:rPr>
              <a:t>é	</a:t>
            </a:r>
            <a:r>
              <a:rPr sz="1500" spc="85" dirty="0">
                <a:solidFill>
                  <a:srgbClr val="7E7B6E"/>
                </a:solidFill>
                <a:latin typeface="Arial"/>
                <a:cs typeface="Arial"/>
              </a:rPr>
              <a:t>S</a:t>
            </a:r>
            <a:r>
              <a:rPr sz="1500" spc="-235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500" spc="-180" dirty="0">
                <a:solidFill>
                  <a:srgbClr val="7E7B6E"/>
                </a:solidFill>
                <a:latin typeface="Arial"/>
                <a:cs typeface="Arial"/>
              </a:rPr>
              <a:t>t </a:t>
            </a:r>
            <a:r>
              <a:rPr sz="1500" spc="-390" dirty="0">
                <a:solidFill>
                  <a:srgbClr val="959383"/>
                </a:solidFill>
                <a:latin typeface="Arial"/>
                <a:cs typeface="Arial"/>
              </a:rPr>
              <a:t>T      </a:t>
            </a:r>
            <a:r>
              <a:rPr sz="1500" spc="40" dirty="0">
                <a:solidFill>
                  <a:srgbClr val="959383"/>
                </a:solidFill>
                <a:latin typeface="Arial"/>
                <a:cs typeface="Arial"/>
              </a:rPr>
              <a:t>v,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22693" y="2052320"/>
            <a:ext cx="762635" cy="608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i="1" spc="-20" dirty="0">
                <a:solidFill>
                  <a:srgbClr val="959383"/>
                </a:solidFill>
                <a:latin typeface="Times New Roman"/>
                <a:cs typeface="Times New Roman"/>
              </a:rPr>
              <a:t>c </a:t>
            </a:r>
            <a:r>
              <a:rPr sz="1600" i="1" spc="-25" dirty="0">
                <a:solidFill>
                  <a:srgbClr val="7E7B6E"/>
                </a:solidFill>
                <a:latin typeface="Times New Roman"/>
                <a:cs typeface="Times New Roman"/>
              </a:rPr>
              <a:t>A </a:t>
            </a:r>
            <a:r>
              <a:rPr sz="1600" i="1" spc="-260" dirty="0">
                <a:solidFill>
                  <a:srgbClr val="7E7B6E"/>
                </a:solidFill>
                <a:latin typeface="Times New Roman"/>
                <a:cs typeface="Times New Roman"/>
              </a:rPr>
              <a:t>P</a:t>
            </a:r>
            <a:r>
              <a:rPr sz="1600" i="1" spc="-320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600" i="1" spc="35" dirty="0">
                <a:solidFill>
                  <a:srgbClr val="959383"/>
                </a:solidFill>
                <a:latin typeface="Times New Roman"/>
                <a:cs typeface="Times New Roman"/>
              </a:rPr>
              <a:t>i</a:t>
            </a:r>
            <a:r>
              <a:rPr sz="1600" i="1" spc="35" dirty="0">
                <a:solidFill>
                  <a:srgbClr val="7E7B6E"/>
                </a:solidFill>
                <a:latin typeface="Times New Roman"/>
                <a:cs typeface="Times New Roman"/>
              </a:rPr>
              <a:t>TA</a:t>
            </a:r>
            <a:endParaRPr sz="1600">
              <a:latin typeface="Times New Roman"/>
              <a:cs typeface="Times New Roman"/>
            </a:endParaRPr>
          </a:p>
          <a:p>
            <a:pPr marL="487045">
              <a:lnSpc>
                <a:spcPct val="100000"/>
              </a:lnSpc>
              <a:spcBef>
                <a:spcPts val="1435"/>
              </a:spcBef>
            </a:pPr>
            <a:r>
              <a:rPr sz="1100" b="1" spc="-200" dirty="0">
                <a:solidFill>
                  <a:srgbClr val="7E7B6E"/>
                </a:solidFill>
                <a:latin typeface="Arial"/>
                <a:cs typeface="Arial"/>
              </a:rPr>
              <a:t>AJ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07540" y="2425446"/>
            <a:ext cx="65405" cy="128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65" dirty="0">
                <a:solidFill>
                  <a:srgbClr val="959383"/>
                </a:solidFill>
                <a:latin typeface="Times New Roman"/>
                <a:cs typeface="Times New Roman"/>
              </a:rPr>
              <a:t>,-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52613" y="2477770"/>
            <a:ext cx="89535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i="1" spc="-195" dirty="0">
                <a:solidFill>
                  <a:srgbClr val="7E7B6E"/>
                </a:solidFill>
                <a:latin typeface="Arial"/>
                <a:cs typeface="Arial"/>
              </a:rPr>
              <a:t>e</a:t>
            </a:r>
            <a:endParaRPr sz="12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74507" y="2748788"/>
            <a:ext cx="1043940" cy="306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i="1" spc="-100" dirty="0">
                <a:solidFill>
                  <a:srgbClr val="7E7B6E"/>
                </a:solidFill>
                <a:latin typeface="Times New Roman"/>
                <a:cs typeface="Times New Roman"/>
              </a:rPr>
              <a:t>i-u  </a:t>
            </a:r>
            <a:r>
              <a:rPr sz="1900" i="1" spc="-40" dirty="0">
                <a:solidFill>
                  <a:srgbClr val="7E7B6E"/>
                </a:solidFill>
                <a:latin typeface="Times New Roman"/>
                <a:cs typeface="Times New Roman"/>
              </a:rPr>
              <a:t>A  </a:t>
            </a:r>
            <a:r>
              <a:rPr sz="1900" i="1" spc="-15" dirty="0">
                <a:solidFill>
                  <a:srgbClr val="959383"/>
                </a:solidFill>
                <a:latin typeface="Times New Roman"/>
                <a:cs typeface="Times New Roman"/>
              </a:rPr>
              <a:t>.</a:t>
            </a:r>
            <a:r>
              <a:rPr sz="1900" i="1" spc="14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450" i="1" spc="-25" dirty="0">
                <a:solidFill>
                  <a:srgbClr val="7E7B6E"/>
                </a:solidFill>
                <a:latin typeface="Arial"/>
                <a:cs typeface="Arial"/>
              </a:rPr>
              <a:t>r1A</a:t>
            </a:r>
            <a:endParaRPr sz="1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524584" y="2748788"/>
            <a:ext cx="732155" cy="306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i="1" spc="-484" dirty="0">
                <a:solidFill>
                  <a:srgbClr val="959383"/>
                </a:solidFill>
                <a:latin typeface="Times New Roman"/>
                <a:cs typeface="Times New Roman"/>
              </a:rPr>
              <a:t>c</a:t>
            </a:r>
            <a:r>
              <a:rPr sz="1900" i="1" spc="-229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900" i="1" spc="-220" dirty="0">
                <a:solidFill>
                  <a:srgbClr val="959383"/>
                </a:solidFill>
                <a:latin typeface="Times New Roman"/>
                <a:cs typeface="Times New Roman"/>
              </a:rPr>
              <a:t>C&gt;r1c</a:t>
            </a:r>
            <a:r>
              <a:rPr sz="1900" i="1" spc="-36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900" spc="-90" dirty="0">
                <a:solidFill>
                  <a:srgbClr val="959383"/>
                </a:solidFill>
                <a:latin typeface="Times New Roman"/>
                <a:cs typeface="Times New Roman"/>
              </a:rPr>
              <a:t>-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52621" y="3039364"/>
            <a:ext cx="410845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225" dirty="0">
                <a:solidFill>
                  <a:srgbClr val="7E7B6E"/>
                </a:solidFill>
                <a:latin typeface="Arial"/>
                <a:cs typeface="Arial"/>
              </a:rPr>
              <a:t>v</a:t>
            </a:r>
            <a:r>
              <a:rPr sz="1700" spc="-225" dirty="0">
                <a:solidFill>
                  <a:srgbClr val="959383"/>
                </a:solidFill>
                <a:latin typeface="Arial"/>
                <a:cs typeface="Arial"/>
              </a:rPr>
              <a:t>.</a:t>
            </a:r>
            <a:r>
              <a:rPr sz="1700" spc="-225" dirty="0">
                <a:solidFill>
                  <a:srgbClr val="7E7B6E"/>
                </a:solidFill>
                <a:latin typeface="Arial"/>
                <a:cs typeface="Arial"/>
              </a:rPr>
              <a:t>A</a:t>
            </a:r>
            <a:r>
              <a:rPr sz="1700" spc="-415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700" spc="-355" dirty="0">
                <a:solidFill>
                  <a:srgbClr val="7E7B6E"/>
                </a:solidFill>
                <a:latin typeface="Arial"/>
                <a:cs typeface="Arial"/>
              </a:rPr>
              <a:t>LJ</a:t>
            </a:r>
            <a:endParaRPr sz="17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25981" y="3039364"/>
            <a:ext cx="1254125" cy="27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4480" algn="l"/>
                <a:tab pos="656590" algn="l"/>
              </a:tabLst>
            </a:pPr>
            <a:r>
              <a:rPr sz="1250" i="1" spc="-25" dirty="0">
                <a:solidFill>
                  <a:srgbClr val="959383"/>
                </a:solidFill>
                <a:latin typeface="Arial"/>
                <a:cs typeface="Arial"/>
              </a:rPr>
              <a:t>O	</a:t>
            </a:r>
            <a:r>
              <a:rPr sz="1550" spc="-300" dirty="0">
                <a:solidFill>
                  <a:srgbClr val="AAAA99"/>
                </a:solidFill>
                <a:latin typeface="Times New Roman"/>
                <a:cs typeface="Times New Roman"/>
              </a:rPr>
              <a:t>·</a:t>
            </a:r>
            <a:r>
              <a:rPr sz="1550" spc="-300" dirty="0">
                <a:solidFill>
                  <a:srgbClr val="7E7B6E"/>
                </a:solidFill>
                <a:latin typeface="Times New Roman"/>
                <a:cs typeface="Times New Roman"/>
              </a:rPr>
              <a:t>1      </a:t>
            </a:r>
            <a:r>
              <a:rPr sz="1550" spc="-270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550" spc="-390" dirty="0">
                <a:solidFill>
                  <a:srgbClr val="7E7B6E"/>
                </a:solidFill>
                <a:latin typeface="Times New Roman"/>
                <a:cs typeface="Times New Roman"/>
              </a:rPr>
              <a:t>1	</a:t>
            </a:r>
            <a:r>
              <a:rPr sz="1450" i="1" spc="-365" dirty="0">
                <a:solidFill>
                  <a:srgbClr val="959383"/>
                </a:solidFill>
                <a:latin typeface="Arial"/>
                <a:cs typeface="Arial"/>
              </a:rPr>
              <a:t>c           </a:t>
            </a:r>
            <a:r>
              <a:rPr sz="1450" i="1" spc="-120" dirty="0">
                <a:solidFill>
                  <a:srgbClr val="7E7B6E"/>
                </a:solidFill>
                <a:latin typeface="Arial"/>
                <a:cs typeface="Arial"/>
              </a:rPr>
              <a:t>A </a:t>
            </a:r>
            <a:r>
              <a:rPr sz="1700" spc="-365" dirty="0">
                <a:solidFill>
                  <a:srgbClr val="7E7B6E"/>
                </a:solidFill>
                <a:latin typeface="Arial"/>
                <a:cs typeface="Arial"/>
              </a:rPr>
              <a:t>P</a:t>
            </a:r>
            <a:r>
              <a:rPr sz="1700" spc="-365" dirty="0">
                <a:solidFill>
                  <a:srgbClr val="959383"/>
                </a:solidFill>
                <a:latin typeface="Arial"/>
                <a:cs typeface="Arial"/>
              </a:rPr>
              <a:t>1 </a:t>
            </a:r>
            <a:r>
              <a:rPr sz="1700" spc="-33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650" i="1" spc="-395" dirty="0">
                <a:solidFill>
                  <a:srgbClr val="7E7B6E"/>
                </a:solidFill>
                <a:latin typeface="Times New Roman"/>
                <a:cs typeface="Times New Roman"/>
              </a:rPr>
              <a:t>,A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762620" y="2786888"/>
            <a:ext cx="2348865" cy="51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8475" algn="l"/>
              </a:tabLst>
            </a:pPr>
            <a:r>
              <a:rPr sz="1350" spc="70" dirty="0">
                <a:solidFill>
                  <a:srgbClr val="959383"/>
                </a:solidFill>
                <a:latin typeface="Arial"/>
                <a:cs typeface="Arial"/>
              </a:rPr>
              <a:t>T</a:t>
            </a:r>
            <a:r>
              <a:rPr sz="1350" spc="-5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350" spc="60" dirty="0">
                <a:solidFill>
                  <a:srgbClr val="7E7B6E"/>
                </a:solidFill>
                <a:latin typeface="Arial"/>
                <a:cs typeface="Arial"/>
              </a:rPr>
              <a:t>J	</a:t>
            </a:r>
            <a:r>
              <a:rPr sz="1600" i="1" spc="-145" dirty="0">
                <a:solidFill>
                  <a:srgbClr val="959383"/>
                </a:solidFill>
                <a:latin typeface="Arial"/>
                <a:cs typeface="Arial"/>
              </a:rPr>
              <a:t>E</a:t>
            </a:r>
            <a:r>
              <a:rPr sz="1600" i="1" spc="-145" dirty="0">
                <a:solidFill>
                  <a:srgbClr val="7E7B6E"/>
                </a:solidFill>
                <a:latin typeface="Arial"/>
                <a:cs typeface="Arial"/>
              </a:rPr>
              <a:t>&lt; </a:t>
            </a:r>
            <a:r>
              <a:rPr sz="1600" i="1" spc="15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400" spc="-165" dirty="0">
                <a:solidFill>
                  <a:srgbClr val="7E7B6E"/>
                </a:solidFill>
                <a:latin typeface="Times New Roman"/>
                <a:cs typeface="Times New Roman"/>
              </a:rPr>
              <a:t>RE  </a:t>
            </a:r>
            <a:r>
              <a:rPr sz="1400" spc="-145" dirty="0">
                <a:solidFill>
                  <a:srgbClr val="7E7B6E"/>
                </a:solidFill>
                <a:latin typeface="Times New Roman"/>
                <a:cs typeface="Times New Roman"/>
              </a:rPr>
              <a:t>S   P</a:t>
            </a:r>
            <a:r>
              <a:rPr sz="1400" spc="-145" dirty="0">
                <a:solidFill>
                  <a:srgbClr val="959383"/>
                </a:solidFill>
                <a:latin typeface="Times New Roman"/>
                <a:cs typeface="Times New Roman"/>
              </a:rPr>
              <a:t>o  </a:t>
            </a:r>
            <a:r>
              <a:rPr sz="1400" spc="35" dirty="0">
                <a:solidFill>
                  <a:srgbClr val="7E7B6E"/>
                </a:solidFill>
                <a:latin typeface="Times New Roman"/>
                <a:cs typeface="Times New Roman"/>
              </a:rPr>
              <a:t>.v </a:t>
            </a:r>
            <a:r>
              <a:rPr sz="1400" spc="-55" dirty="0">
                <a:solidFill>
                  <a:srgbClr val="7E7B6E"/>
                </a:solidFill>
                <a:latin typeface="Times New Roman"/>
                <a:cs typeface="Times New Roman"/>
              </a:rPr>
              <a:t>S,-4'3,</a:t>
            </a:r>
            <a:r>
              <a:rPr sz="1400" spc="-105" dirty="0">
                <a:solidFill>
                  <a:srgbClr val="7E7B6E"/>
                </a:solidFill>
                <a:latin typeface="Times New Roman"/>
                <a:cs typeface="Times New Roman"/>
              </a:rPr>
              <a:t> </a:t>
            </a:r>
            <a:r>
              <a:rPr sz="1400" spc="-185" dirty="0">
                <a:solidFill>
                  <a:srgbClr val="959383"/>
                </a:solidFill>
                <a:latin typeface="Times New Roman"/>
                <a:cs typeface="Times New Roman"/>
              </a:rPr>
              <a:t>cL</a:t>
            </a:r>
            <a:endParaRPr sz="1400">
              <a:latin typeface="Times New Roman"/>
              <a:cs typeface="Times New Roman"/>
            </a:endParaRPr>
          </a:p>
          <a:p>
            <a:pPr marR="335915" algn="r">
              <a:lnSpc>
                <a:spcPct val="100000"/>
              </a:lnSpc>
              <a:spcBef>
                <a:spcPts val="515"/>
              </a:spcBef>
            </a:pPr>
            <a:r>
              <a:rPr sz="1250" i="1" spc="75" dirty="0">
                <a:solidFill>
                  <a:srgbClr val="7E7B6E"/>
                </a:solidFill>
                <a:latin typeface="Arial"/>
                <a:cs typeface="Arial"/>
              </a:rPr>
              <a:t>ALCo</a:t>
            </a:r>
            <a:endParaRPr sz="12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88510" y="3246882"/>
            <a:ext cx="1278890" cy="17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i="1" spc="65" dirty="0">
                <a:solidFill>
                  <a:srgbClr val="959383"/>
                </a:solidFill>
                <a:latin typeface="Arial"/>
                <a:cs typeface="Arial"/>
              </a:rPr>
              <a:t>Ct-t«;'  </a:t>
            </a:r>
            <a:r>
              <a:rPr sz="900" b="1" i="1" spc="20" dirty="0">
                <a:solidFill>
                  <a:srgbClr val="959383"/>
                </a:solidFill>
                <a:latin typeface="TimesNewRomanPS-BoldItalicMT"/>
                <a:cs typeface="TimesNewRomanPS-BoldItalicMT"/>
              </a:rPr>
              <a:t>i( </a:t>
            </a:r>
            <a:r>
              <a:rPr sz="900" b="1" i="1" spc="-210" dirty="0">
                <a:solidFill>
                  <a:srgbClr val="959383"/>
                </a:solidFill>
                <a:latin typeface="TimesNewRomanPS-BoldItalicMT"/>
                <a:cs typeface="TimesNewRomanPS-BoldItalicMT"/>
              </a:rPr>
              <a:t>11        </a:t>
            </a:r>
            <a:r>
              <a:rPr sz="900" b="1" i="1" spc="55" dirty="0">
                <a:solidFill>
                  <a:srgbClr val="7E7B6E"/>
                </a:solidFill>
                <a:latin typeface="TimesNewRomanPS-BoldItalicMT"/>
                <a:cs typeface="TimesNewRomanPS-BoldItalicMT"/>
              </a:rPr>
              <a:t>A </a:t>
            </a:r>
            <a:r>
              <a:rPr sz="900" b="1" i="1" spc="-20" dirty="0">
                <a:solidFill>
                  <a:srgbClr val="959383"/>
                </a:solidFill>
                <a:latin typeface="TimesNewRomanPS-BoldItalicMT"/>
                <a:cs typeface="TimesNewRomanPS-BoldItalicMT"/>
              </a:rPr>
              <a:t>L</a:t>
            </a:r>
            <a:r>
              <a:rPr sz="900" b="1" i="1" spc="125" dirty="0">
                <a:solidFill>
                  <a:srgbClr val="959383"/>
                </a:solidFill>
                <a:latin typeface="TimesNewRomanPS-BoldItalicMT"/>
                <a:cs typeface="TimesNewRomanPS-BoldItalicMT"/>
              </a:rPr>
              <a:t> </a:t>
            </a:r>
            <a:r>
              <a:rPr sz="1050" b="1" i="1" spc="114" dirty="0">
                <a:solidFill>
                  <a:srgbClr val="7E7B6E"/>
                </a:solidFill>
                <a:latin typeface="TimesNewRomanPS-BoldItalicMT"/>
                <a:cs typeface="TimesNewRomanPS-BoldItalicMT"/>
              </a:rPr>
              <a:t>C:,SA</a:t>
            </a:r>
            <a:endParaRPr sz="1050">
              <a:latin typeface="TimesNewRomanPS-BoldItalicMT"/>
              <a:cs typeface="TimesNewRomanPS-BoldItalic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65310" y="3246882"/>
            <a:ext cx="738505" cy="17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5910" algn="l"/>
              </a:tabLst>
            </a:pPr>
            <a:r>
              <a:rPr sz="550" spc="30" dirty="0">
                <a:solidFill>
                  <a:srgbClr val="959383"/>
                </a:solidFill>
                <a:latin typeface="Times New Roman"/>
                <a:cs typeface="Times New Roman"/>
              </a:rPr>
              <a:t>l	</a:t>
            </a:r>
            <a:r>
              <a:rPr sz="1050" b="1" i="1" spc="90" dirty="0">
                <a:solidFill>
                  <a:srgbClr val="959383"/>
                </a:solidFill>
                <a:latin typeface="TimesNewRomanPS-BoldItalicMT"/>
                <a:cs typeface="TimesNewRomanPS-BoldItalicMT"/>
              </a:rPr>
              <a:t>t?</a:t>
            </a:r>
            <a:r>
              <a:rPr sz="1050" b="1" i="1" spc="-75" dirty="0">
                <a:solidFill>
                  <a:srgbClr val="959383"/>
                </a:solidFill>
                <a:latin typeface="TimesNewRomanPS-BoldItalicMT"/>
                <a:cs typeface="TimesNewRomanPS-BoldItalicMT"/>
              </a:rPr>
              <a:t> </a:t>
            </a:r>
            <a:r>
              <a:rPr sz="1050" b="1" i="1" spc="25" dirty="0">
                <a:solidFill>
                  <a:srgbClr val="7E7B6E"/>
                </a:solidFill>
                <a:latin typeface="TimesNewRomanPS-BoldItalicMT"/>
                <a:cs typeface="TimesNewRomanPS-BoldItalicMT"/>
              </a:rPr>
              <a:t>tv</a:t>
            </a:r>
            <a:r>
              <a:rPr sz="1050" b="1" i="1" spc="15" dirty="0">
                <a:solidFill>
                  <a:srgbClr val="7E7B6E"/>
                </a:solidFill>
                <a:latin typeface="TimesNewRomanPS-BoldItalicMT"/>
                <a:cs typeface="TimesNewRomanPS-BoldItalicMT"/>
              </a:rPr>
              <a:t> </a:t>
            </a:r>
            <a:r>
              <a:rPr sz="900" b="1" i="1" spc="15" dirty="0">
                <a:solidFill>
                  <a:srgbClr val="7E7B6E"/>
                </a:solidFill>
                <a:latin typeface="Arial-BoldItalicMT"/>
                <a:cs typeface="Arial-BoldItalicMT"/>
              </a:rPr>
              <a:t>l</a:t>
            </a:r>
            <a:r>
              <a:rPr sz="900" b="1" i="1" spc="-155" dirty="0">
                <a:solidFill>
                  <a:srgbClr val="7E7B6E"/>
                </a:solidFill>
                <a:latin typeface="Arial-BoldItalicMT"/>
                <a:cs typeface="Arial-BoldItalicMT"/>
              </a:rPr>
              <a:t> </a:t>
            </a:r>
            <a:r>
              <a:rPr sz="900" b="1" i="1" spc="20" dirty="0">
                <a:solidFill>
                  <a:srgbClr val="959383"/>
                </a:solidFill>
                <a:latin typeface="Arial-BoldItalicMT"/>
                <a:cs typeface="Arial-BoldItalicMT"/>
              </a:rPr>
              <a:t>::</a:t>
            </a:r>
            <a:endParaRPr sz="900">
              <a:latin typeface="Arial-BoldItalicMT"/>
              <a:cs typeface="Arial-BoldItalic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886956" y="3227832"/>
            <a:ext cx="28130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40" dirty="0">
                <a:solidFill>
                  <a:srgbClr val="959383"/>
                </a:solidFill>
                <a:latin typeface="Times New Roman"/>
                <a:cs typeface="Times New Roman"/>
              </a:rPr>
              <a:t>,S</a:t>
            </a:r>
            <a:r>
              <a:rPr sz="1000" b="1" spc="-12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200" b="1" spc="-55" dirty="0">
                <a:solidFill>
                  <a:srgbClr val="959383"/>
                </a:solidFill>
                <a:latin typeface="Times New Roman"/>
                <a:cs typeface="Times New Roman"/>
              </a:rPr>
              <a:t>,A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28368" y="3500882"/>
            <a:ext cx="710565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3250" algn="l"/>
              </a:tabLst>
            </a:pPr>
            <a:r>
              <a:rPr sz="1200" spc="-5" dirty="0">
                <a:solidFill>
                  <a:srgbClr val="959383"/>
                </a:solidFill>
                <a:latin typeface="Arial"/>
                <a:cs typeface="Arial"/>
              </a:rPr>
              <a:t>16</a:t>
            </a:r>
            <a:r>
              <a:rPr sz="1200" spc="12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450" spc="-5" dirty="0">
                <a:solidFill>
                  <a:srgbClr val="959383"/>
                </a:solidFill>
                <a:latin typeface="Arial"/>
                <a:cs typeface="Arial"/>
              </a:rPr>
              <a:t>µ,f</a:t>
            </a:r>
            <a:r>
              <a:rPr sz="1450" dirty="0">
                <a:solidFill>
                  <a:srgbClr val="959383"/>
                </a:solidFill>
                <a:latin typeface="Arial"/>
                <a:cs typeface="Arial"/>
              </a:rPr>
              <a:t>	</a:t>
            </a:r>
            <a:r>
              <a:rPr sz="950" spc="-5" dirty="0">
                <a:solidFill>
                  <a:srgbClr val="959383"/>
                </a:solidFill>
                <a:latin typeface="Times New Roman"/>
                <a:cs typeface="Times New Roman"/>
              </a:rPr>
              <a:t>e</a:t>
            </a:r>
            <a:r>
              <a:rPr sz="950" dirty="0">
                <a:solidFill>
                  <a:srgbClr val="959383"/>
                </a:solidFill>
                <a:latin typeface="Times New Roman"/>
                <a:cs typeface="Times New Roman"/>
              </a:rPr>
              <a:t>(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43661" y="3833290"/>
            <a:ext cx="168910" cy="248285"/>
          </a:xfrm>
          <a:custGeom>
            <a:avLst/>
            <a:gdLst/>
            <a:ahLst/>
            <a:cxnLst/>
            <a:rect l="l" t="t" r="r" b="b"/>
            <a:pathLst>
              <a:path w="168909" h="248285">
                <a:moveTo>
                  <a:pt x="0" y="0"/>
                </a:moveTo>
                <a:lnTo>
                  <a:pt x="168554" y="0"/>
                </a:lnTo>
                <a:lnTo>
                  <a:pt x="168554" y="247860"/>
                </a:lnTo>
                <a:lnTo>
                  <a:pt x="0" y="247860"/>
                </a:lnTo>
                <a:lnTo>
                  <a:pt x="0" y="0"/>
                </a:lnTo>
                <a:close/>
              </a:path>
            </a:pathLst>
          </a:custGeom>
          <a:solidFill>
            <a:srgbClr val="F4F4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851171" y="3512311"/>
            <a:ext cx="3149600" cy="573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7744">
              <a:lnSpc>
                <a:spcPct val="100000"/>
              </a:lnSpc>
              <a:tabLst>
                <a:tab pos="1287145" algn="l"/>
                <a:tab pos="1766570" algn="l"/>
                <a:tab pos="2304415" algn="l"/>
              </a:tabLst>
            </a:pPr>
            <a:r>
              <a:rPr sz="1600" spc="-315" dirty="0">
                <a:solidFill>
                  <a:srgbClr val="959383"/>
                </a:solidFill>
                <a:latin typeface="Arial"/>
                <a:cs typeface="Arial"/>
              </a:rPr>
              <a:t>A	</a:t>
            </a:r>
            <a:r>
              <a:rPr sz="1200" spc="-215" dirty="0">
                <a:solidFill>
                  <a:srgbClr val="959383"/>
                </a:solidFill>
                <a:latin typeface="Arial"/>
                <a:cs typeface="Arial"/>
              </a:rPr>
              <a:t>S1	</a:t>
            </a:r>
            <a:r>
              <a:rPr sz="1300" spc="25" dirty="0">
                <a:solidFill>
                  <a:srgbClr val="959383"/>
                </a:solidFill>
                <a:latin typeface="Arial"/>
                <a:cs typeface="Arial"/>
              </a:rPr>
              <a:t>GO	</a:t>
            </a:r>
            <a:r>
              <a:rPr sz="1500" i="1" spc="280" dirty="0">
                <a:solidFill>
                  <a:srgbClr val="959383"/>
                </a:solidFill>
                <a:latin typeface="Times New Roman"/>
                <a:cs typeface="Times New Roman"/>
              </a:rPr>
              <a:t>tr1Ar1[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  <a:tabLst>
                <a:tab pos="445134" algn="l"/>
                <a:tab pos="894080" algn="l"/>
                <a:tab pos="1972945" algn="l"/>
              </a:tabLst>
            </a:pPr>
            <a:r>
              <a:rPr sz="1950" i="1" spc="-75" baseline="2136" dirty="0">
                <a:solidFill>
                  <a:srgbClr val="959383"/>
                </a:solidFill>
                <a:latin typeface="Arial"/>
                <a:cs typeface="Arial"/>
              </a:rPr>
              <a:t>ltA	</a:t>
            </a:r>
            <a:r>
              <a:rPr sz="2400" i="1" spc="-127" baseline="1736" dirty="0">
                <a:solidFill>
                  <a:srgbClr val="AAAA99"/>
                </a:solidFill>
                <a:latin typeface="Arial"/>
                <a:cs typeface="Arial"/>
              </a:rPr>
              <a:t>5	</a:t>
            </a:r>
            <a:r>
              <a:rPr sz="1400" i="1" spc="165" dirty="0">
                <a:solidFill>
                  <a:srgbClr val="959383"/>
                </a:solidFill>
                <a:latin typeface="Times New Roman"/>
                <a:cs typeface="Times New Roman"/>
              </a:rPr>
              <a:t>l</a:t>
            </a:r>
            <a:r>
              <a:rPr sz="1400" i="1" spc="254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959383"/>
                </a:solidFill>
                <a:latin typeface="Arial"/>
                <a:cs typeface="Arial"/>
              </a:rPr>
              <a:t>A	</a:t>
            </a:r>
            <a:r>
              <a:rPr sz="1300" i="1" spc="135" dirty="0">
                <a:solidFill>
                  <a:srgbClr val="959383"/>
                </a:solidFill>
                <a:latin typeface="Arial"/>
                <a:cs typeface="Arial"/>
              </a:rPr>
              <a:t>f{t; </a:t>
            </a:r>
            <a:r>
              <a:rPr sz="1600" spc="-35" dirty="0">
                <a:solidFill>
                  <a:srgbClr val="959383"/>
                </a:solidFill>
                <a:latin typeface="Times New Roman"/>
                <a:cs typeface="Times New Roman"/>
              </a:rPr>
              <a:t>tt </a:t>
            </a:r>
            <a:r>
              <a:rPr sz="1300" i="1" spc="-85" dirty="0">
                <a:solidFill>
                  <a:srgbClr val="959383"/>
                </a:solidFill>
                <a:latin typeface="Arial"/>
                <a:cs typeface="Arial"/>
              </a:rPr>
              <a:t>t </a:t>
            </a:r>
            <a:r>
              <a:rPr sz="1400" i="1" spc="25" dirty="0">
                <a:solidFill>
                  <a:srgbClr val="959383"/>
                </a:solidFill>
                <a:latin typeface="Times New Roman"/>
                <a:cs typeface="Times New Roman"/>
              </a:rPr>
              <a:t>Nt</a:t>
            </a:r>
            <a:r>
              <a:rPr sz="1400" i="1" spc="7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800" i="1" spc="-55" dirty="0">
                <a:solidFill>
                  <a:srgbClr val="959383"/>
                </a:solidFill>
                <a:latin typeface="Times New Roman"/>
                <a:cs typeface="Times New Roman"/>
              </a:rPr>
              <a:t>ttA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47522" y="3519932"/>
            <a:ext cx="1226185" cy="913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675" algn="ctr">
              <a:lnSpc>
                <a:spcPct val="100000"/>
              </a:lnSpc>
            </a:pPr>
            <a:r>
              <a:rPr sz="1300" i="1" spc="-70" dirty="0">
                <a:solidFill>
                  <a:srgbClr val="959383"/>
                </a:solidFill>
                <a:latin typeface="Arial"/>
                <a:cs typeface="Arial"/>
              </a:rPr>
              <a:t>é</a:t>
            </a:r>
            <a:endParaRPr sz="1300">
              <a:latin typeface="Arial"/>
              <a:cs typeface="Arial"/>
            </a:endParaRPr>
          </a:p>
          <a:p>
            <a:pPr marL="395605">
              <a:lnSpc>
                <a:spcPct val="100000"/>
              </a:lnSpc>
              <a:spcBef>
                <a:spcPts val="730"/>
              </a:spcBef>
              <a:tabLst>
                <a:tab pos="842644" algn="l"/>
              </a:tabLst>
            </a:pPr>
            <a:r>
              <a:rPr sz="1400" b="1" spc="-320" dirty="0">
                <a:solidFill>
                  <a:srgbClr val="BABAA8"/>
                </a:solidFill>
                <a:latin typeface="Arial"/>
                <a:cs typeface="Arial"/>
              </a:rPr>
              <a:t>""</a:t>
            </a:r>
            <a:r>
              <a:rPr sz="1400" b="1" spc="-160" dirty="0">
                <a:solidFill>
                  <a:srgbClr val="BABAA8"/>
                </a:solidFill>
                <a:latin typeface="Arial"/>
                <a:cs typeface="Arial"/>
              </a:rPr>
              <a:t> </a:t>
            </a:r>
            <a:r>
              <a:rPr sz="1400" b="1" spc="-175" dirty="0">
                <a:solidFill>
                  <a:srgbClr val="959383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959383"/>
                </a:solidFill>
                <a:latin typeface="Arial"/>
                <a:cs typeface="Arial"/>
              </a:rPr>
              <a:t>	</a:t>
            </a:r>
            <a:r>
              <a:rPr sz="1600" spc="-75" dirty="0">
                <a:solidFill>
                  <a:srgbClr val="959383"/>
                </a:solidFill>
                <a:latin typeface="Times New Roman"/>
                <a:cs typeface="Times New Roman"/>
              </a:rPr>
              <a:t>A-sP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450" spc="-210" dirty="0">
                <a:solidFill>
                  <a:srgbClr val="7E7B6E"/>
                </a:solidFill>
                <a:latin typeface="Times New Roman"/>
                <a:cs typeface="Times New Roman"/>
              </a:rPr>
              <a:t>1J  </a:t>
            </a:r>
            <a:r>
              <a:rPr sz="1950" i="1" spc="-175" dirty="0">
                <a:solidFill>
                  <a:srgbClr val="959383"/>
                </a:solidFill>
                <a:latin typeface="Arial"/>
                <a:cs typeface="Arial"/>
              </a:rPr>
              <a:t>o</a:t>
            </a:r>
            <a:r>
              <a:rPr sz="1950" i="1" spc="-36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959383"/>
                </a:solidFill>
                <a:latin typeface="Arial"/>
                <a:cs typeface="Arial"/>
              </a:rPr>
              <a:t>tJ</a:t>
            </a:r>
            <a:endParaRPr sz="16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93799" y="4139183"/>
            <a:ext cx="875665" cy="290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39090" algn="l"/>
              </a:tabLst>
            </a:pPr>
            <a:r>
              <a:rPr sz="1550" i="1" spc="-5" dirty="0">
                <a:solidFill>
                  <a:srgbClr val="AAAA99"/>
                </a:solidFill>
                <a:latin typeface="Arial"/>
                <a:cs typeface="Arial"/>
              </a:rPr>
              <a:t>è	</a:t>
            </a:r>
            <a:r>
              <a:rPr sz="1800" spc="15" dirty="0">
                <a:solidFill>
                  <a:srgbClr val="959383"/>
                </a:solidFill>
                <a:latin typeface="Times New Roman"/>
                <a:cs typeface="Times New Roman"/>
              </a:rPr>
              <a:t>,,;;r-0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321579" y="4107433"/>
            <a:ext cx="1279525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21970" algn="l"/>
              </a:tabLst>
            </a:pPr>
            <a:r>
              <a:rPr sz="2050" spc="-40" dirty="0">
                <a:solidFill>
                  <a:srgbClr val="959383"/>
                </a:solidFill>
                <a:latin typeface="Times New Roman"/>
                <a:cs typeface="Times New Roman"/>
              </a:rPr>
              <a:t>e</a:t>
            </a:r>
            <a:r>
              <a:rPr sz="2050" spc="-22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400" spc="-40" dirty="0">
                <a:solidFill>
                  <a:srgbClr val="959383"/>
                </a:solidFill>
                <a:latin typeface="Arial"/>
                <a:cs typeface="Arial"/>
              </a:rPr>
              <a:t>Ht-	</a:t>
            </a:r>
            <a:r>
              <a:rPr sz="1800" i="1" spc="-185" dirty="0">
                <a:solidFill>
                  <a:srgbClr val="959383"/>
                </a:solidFill>
                <a:latin typeface="Times New Roman"/>
                <a:cs typeface="Times New Roman"/>
              </a:rPr>
              <a:t>t..E </a:t>
            </a:r>
            <a:r>
              <a:rPr sz="1700" i="1" spc="-25" dirty="0">
                <a:solidFill>
                  <a:srgbClr val="959383"/>
                </a:solidFill>
                <a:latin typeface="Times New Roman"/>
                <a:cs typeface="Times New Roman"/>
              </a:rPr>
              <a:t>e&gt; </a:t>
            </a:r>
            <a:r>
              <a:rPr sz="1700" i="1" spc="6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400" i="1" spc="-20" dirty="0">
                <a:solidFill>
                  <a:srgbClr val="959383"/>
                </a:solidFill>
                <a:latin typeface="Arial"/>
                <a:cs typeface="Arial"/>
              </a:rPr>
              <a:t>F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810114" y="4189983"/>
            <a:ext cx="121285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6570" algn="l"/>
                <a:tab pos="1145540" algn="l"/>
              </a:tabLst>
            </a:pPr>
            <a:r>
              <a:rPr sz="1400" i="1" spc="-15" dirty="0">
                <a:solidFill>
                  <a:srgbClr val="959383"/>
                </a:solidFill>
                <a:latin typeface="Arial"/>
                <a:cs typeface="Arial"/>
              </a:rPr>
              <a:t>Al	</a:t>
            </a:r>
            <a:r>
              <a:rPr sz="1400" spc="-10" dirty="0">
                <a:solidFill>
                  <a:srgbClr val="959383"/>
                </a:solidFill>
                <a:latin typeface="Arial"/>
                <a:cs typeface="Arial"/>
              </a:rPr>
              <a:t>, </a:t>
            </a:r>
            <a:r>
              <a:rPr sz="1400" spc="-6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150" i="1" spc="155" dirty="0">
                <a:solidFill>
                  <a:srgbClr val="959383"/>
                </a:solidFill>
                <a:latin typeface="Arial"/>
                <a:cs typeface="Arial"/>
              </a:rPr>
              <a:t>-i10</a:t>
            </a:r>
            <a:r>
              <a:rPr sz="1150" i="1" dirty="0">
                <a:solidFill>
                  <a:srgbClr val="959383"/>
                </a:solidFill>
                <a:latin typeface="Arial"/>
                <a:cs typeface="Arial"/>
              </a:rPr>
              <a:t>	</a:t>
            </a:r>
            <a:r>
              <a:rPr sz="1150" spc="100" dirty="0">
                <a:solidFill>
                  <a:srgbClr val="AAAA99"/>
                </a:solidFill>
                <a:latin typeface="Arial"/>
                <a:cs typeface="Arial"/>
              </a:rPr>
              <a:t>,</a:t>
            </a:r>
            <a:endParaRPr sz="11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1887" y="4437888"/>
            <a:ext cx="404495" cy="290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95" dirty="0">
                <a:solidFill>
                  <a:srgbClr val="7E7B6E"/>
                </a:solidFill>
                <a:latin typeface="Arial"/>
                <a:cs typeface="Arial"/>
              </a:rPr>
              <a:t>,, </a:t>
            </a:r>
            <a:r>
              <a:rPr sz="1050" spc="95" dirty="0">
                <a:solidFill>
                  <a:srgbClr val="959383"/>
                </a:solidFill>
                <a:latin typeface="Arial"/>
                <a:cs typeface="Arial"/>
              </a:rPr>
              <a:t>I</a:t>
            </a:r>
            <a:r>
              <a:rPr sz="1050" spc="-15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800" i="1" spc="295" dirty="0">
                <a:solidFill>
                  <a:srgbClr val="959383"/>
                </a:solidFill>
                <a:latin typeface="Times New Roman"/>
                <a:cs typeface="Times New Roman"/>
              </a:rPr>
              <a:t>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16051" y="4514088"/>
            <a:ext cx="104711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4" dirty="0">
                <a:solidFill>
                  <a:srgbClr val="959383"/>
                </a:solidFill>
                <a:latin typeface="Arial"/>
                <a:cs typeface="Arial"/>
              </a:rPr>
              <a:t>0J </a:t>
            </a:r>
            <a:r>
              <a:rPr sz="1000" i="1" spc="235" dirty="0">
                <a:solidFill>
                  <a:srgbClr val="959383"/>
                </a:solidFill>
                <a:latin typeface="Arial"/>
                <a:cs typeface="Arial"/>
              </a:rPr>
              <a:t>N </a:t>
            </a:r>
            <a:r>
              <a:rPr sz="550" spc="60" dirty="0">
                <a:solidFill>
                  <a:srgbClr val="959383"/>
                </a:solidFill>
                <a:latin typeface="Times New Roman"/>
                <a:cs typeface="Times New Roman"/>
              </a:rPr>
              <a:t>I  </a:t>
            </a:r>
            <a:r>
              <a:rPr sz="1100" b="1" spc="-170" dirty="0">
                <a:solidFill>
                  <a:srgbClr val="959383"/>
                </a:solidFill>
                <a:latin typeface="Times New Roman"/>
                <a:cs typeface="Times New Roman"/>
              </a:rPr>
              <a:t>ç2.</a:t>
            </a:r>
            <a:r>
              <a:rPr sz="1100" b="1" spc="-16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000" i="1" spc="60" dirty="0">
                <a:solidFill>
                  <a:srgbClr val="959383"/>
                </a:solidFill>
                <a:latin typeface="Arial"/>
                <a:cs typeface="Arial"/>
              </a:rPr>
              <a:t>OL,C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202834" y="4437888"/>
            <a:ext cx="1081405" cy="290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05180" algn="l"/>
              </a:tabLst>
            </a:pPr>
            <a:r>
              <a:rPr sz="1350" i="1" spc="90" dirty="0">
                <a:solidFill>
                  <a:srgbClr val="959383"/>
                </a:solidFill>
                <a:latin typeface="Arial"/>
                <a:cs typeface="Arial"/>
              </a:rPr>
              <a:t>Co</a:t>
            </a:r>
            <a:r>
              <a:rPr sz="1350" i="1" spc="-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850" i="1" spc="30" dirty="0">
                <a:solidFill>
                  <a:srgbClr val="959383"/>
                </a:solidFill>
                <a:latin typeface="Times New Roman"/>
                <a:cs typeface="Times New Roman"/>
              </a:rPr>
              <a:t>/J</a:t>
            </a:r>
            <a:r>
              <a:rPr sz="850" i="1" spc="26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350" i="1" spc="65" dirty="0">
                <a:solidFill>
                  <a:srgbClr val="959383"/>
                </a:solidFill>
                <a:latin typeface="Arial"/>
                <a:cs typeface="Arial"/>
              </a:rPr>
              <a:t>iA	</a:t>
            </a:r>
            <a:r>
              <a:rPr sz="1800" i="1" spc="-155" dirty="0">
                <a:solidFill>
                  <a:srgbClr val="959383"/>
                </a:solidFill>
                <a:latin typeface="Times New Roman"/>
                <a:cs typeface="Times New Roman"/>
              </a:rPr>
              <a:t>cv</a:t>
            </a:r>
            <a:r>
              <a:rPr sz="1800" i="1" spc="-30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000" i="1" spc="-130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452798" y="4469638"/>
            <a:ext cx="1644650" cy="2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571625" algn="l"/>
              </a:tabLst>
            </a:pPr>
            <a:r>
              <a:rPr sz="1250" i="1" spc="-70" dirty="0">
                <a:solidFill>
                  <a:srgbClr val="959383"/>
                </a:solidFill>
                <a:latin typeface="Times New Roman"/>
                <a:cs typeface="Times New Roman"/>
              </a:rPr>
              <a:t>l </a:t>
            </a:r>
            <a:r>
              <a:rPr sz="1250" i="1" spc="-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350" i="1" spc="40" dirty="0">
                <a:solidFill>
                  <a:srgbClr val="959383"/>
                </a:solidFill>
                <a:latin typeface="Arial"/>
                <a:cs typeface="Arial"/>
              </a:rPr>
              <a:t>A</a:t>
            </a:r>
            <a:r>
              <a:rPr sz="1350" i="1" spc="12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900" i="1" spc="5" dirty="0">
                <a:solidFill>
                  <a:srgbClr val="959383"/>
                </a:solidFill>
                <a:latin typeface="Times New Roman"/>
                <a:cs typeface="Times New Roman"/>
              </a:rPr>
              <a:t>r-(</a:t>
            </a:r>
            <a:r>
              <a:rPr sz="900" i="1" spc="9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050" spc="5" dirty="0">
                <a:solidFill>
                  <a:srgbClr val="959383"/>
                </a:solidFill>
                <a:latin typeface="Arial"/>
                <a:cs typeface="Arial"/>
              </a:rPr>
              <a:t>I</a:t>
            </a:r>
            <a:r>
              <a:rPr sz="1050" spc="2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50" i="1" spc="90" dirty="0">
                <a:solidFill>
                  <a:srgbClr val="959383"/>
                </a:solidFill>
                <a:latin typeface="Arial"/>
                <a:cs typeface="Arial"/>
              </a:rPr>
              <a:t>A</a:t>
            </a:r>
            <a:r>
              <a:rPr sz="1550" i="1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50" i="1" spc="-5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350" i="1" spc="25" dirty="0">
                <a:solidFill>
                  <a:srgbClr val="7E7B6E"/>
                </a:solidFill>
                <a:latin typeface="Arial"/>
                <a:cs typeface="Arial"/>
              </a:rPr>
              <a:t>A</a:t>
            </a:r>
            <a:r>
              <a:rPr sz="1350" i="1" spc="5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350" i="1" spc="30" dirty="0">
                <a:solidFill>
                  <a:srgbClr val="959383"/>
                </a:solidFill>
                <a:latin typeface="Arial"/>
                <a:cs typeface="Arial"/>
              </a:rPr>
              <a:t>,</a:t>
            </a:r>
            <a:r>
              <a:rPr sz="1350" i="1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350" i="1" spc="12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350" i="1" spc="-204" dirty="0">
                <a:solidFill>
                  <a:srgbClr val="959383"/>
                </a:solidFill>
                <a:latin typeface="Arial"/>
                <a:cs typeface="Arial"/>
              </a:rPr>
              <a:t>(</a:t>
            </a:r>
            <a:r>
              <a:rPr sz="1350" i="1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350" i="1" spc="14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000" i="1" spc="-305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r>
              <a:rPr sz="1000" i="1" dirty="0">
                <a:solidFill>
                  <a:srgbClr val="959383"/>
                </a:solidFill>
                <a:latin typeface="Arial"/>
                <a:cs typeface="Arial"/>
              </a:rPr>
              <a:t>	</a:t>
            </a:r>
            <a:r>
              <a:rPr sz="1000" i="1" spc="-195" dirty="0">
                <a:solidFill>
                  <a:srgbClr val="959383"/>
                </a:solidFill>
                <a:latin typeface="Arial"/>
                <a:cs typeface="Arial"/>
              </a:rPr>
              <a:t>Iµ</a:t>
            </a:r>
            <a:endParaRPr sz="10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56505" y="4805933"/>
            <a:ext cx="1950085" cy="544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10"/>
              </a:lnSpc>
              <a:tabLst>
                <a:tab pos="747395" algn="l"/>
              </a:tabLst>
            </a:pPr>
            <a:r>
              <a:rPr sz="1150" b="1" i="1" spc="20" dirty="0">
                <a:solidFill>
                  <a:srgbClr val="AAAA99"/>
                </a:solidFill>
                <a:latin typeface="Arial-BoldItalicMT"/>
                <a:cs typeface="Arial-BoldItalicMT"/>
              </a:rPr>
              <a:t>O$  </a:t>
            </a:r>
            <a:r>
              <a:rPr sz="1250" i="1" spc="-45" dirty="0">
                <a:solidFill>
                  <a:srgbClr val="959383"/>
                </a:solidFill>
                <a:latin typeface="Arial"/>
                <a:cs typeface="Arial"/>
              </a:rPr>
              <a:t>I</a:t>
            </a:r>
            <a:r>
              <a:rPr sz="1250" i="1" spc="10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050" i="1" spc="-60" dirty="0">
                <a:solidFill>
                  <a:srgbClr val="959383"/>
                </a:solidFill>
                <a:latin typeface="Arial"/>
                <a:cs typeface="Arial"/>
              </a:rPr>
              <a:t>t  </a:t>
            </a:r>
            <a:r>
              <a:rPr sz="1050" i="1" spc="-4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950" i="1" spc="15" dirty="0">
                <a:solidFill>
                  <a:srgbClr val="959383"/>
                </a:solidFill>
                <a:latin typeface="Arial"/>
                <a:cs typeface="Arial"/>
              </a:rPr>
              <a:t>I	</a:t>
            </a:r>
            <a:r>
              <a:rPr sz="1350" i="1" spc="40" dirty="0">
                <a:solidFill>
                  <a:srgbClr val="959383"/>
                </a:solidFill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  <a:p>
            <a:pPr marL="45720">
              <a:lnSpc>
                <a:spcPts val="2730"/>
              </a:lnSpc>
            </a:pPr>
            <a:r>
              <a:rPr sz="1350" i="1" spc="-125" dirty="0">
                <a:solidFill>
                  <a:srgbClr val="959383"/>
                </a:solidFill>
                <a:latin typeface="Arial"/>
                <a:cs typeface="Arial"/>
              </a:rPr>
              <a:t>1LE  </a:t>
            </a:r>
            <a:r>
              <a:rPr sz="1450" i="1" spc="-85" dirty="0">
                <a:solidFill>
                  <a:srgbClr val="959383"/>
                </a:solidFill>
                <a:latin typeface="Arial"/>
                <a:cs typeface="Arial"/>
              </a:rPr>
              <a:t>oTrt:-AJt"flE   </a:t>
            </a:r>
            <a:r>
              <a:rPr sz="1400" spc="-100" dirty="0">
                <a:solidFill>
                  <a:srgbClr val="7E7B6E"/>
                </a:solidFill>
                <a:latin typeface="Times New Roman"/>
                <a:cs typeface="Times New Roman"/>
              </a:rPr>
              <a:t>b </a:t>
            </a:r>
            <a:r>
              <a:rPr sz="1400" spc="-325" dirty="0">
                <a:solidFill>
                  <a:srgbClr val="959383"/>
                </a:solidFill>
                <a:latin typeface="Times New Roman"/>
                <a:cs typeface="Times New Roman"/>
              </a:rPr>
              <a:t>1                           </a:t>
            </a:r>
            <a:r>
              <a:rPr sz="1400" spc="-30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2450" spc="-210" dirty="0">
                <a:solidFill>
                  <a:srgbClr val="959383"/>
                </a:solidFill>
                <a:latin typeface="Times New Roman"/>
                <a:cs typeface="Times New Roman"/>
              </a:rPr>
              <a:t>P,"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631027" y="5066791"/>
            <a:ext cx="1760855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03350" algn="l"/>
                <a:tab pos="1647825" algn="l"/>
              </a:tabLst>
            </a:pPr>
            <a:r>
              <a:rPr sz="1350" i="1" spc="60" dirty="0">
                <a:solidFill>
                  <a:srgbClr val="959383"/>
                </a:solidFill>
                <a:latin typeface="Arial"/>
                <a:cs typeface="Arial"/>
              </a:rPr>
              <a:t>l':</a:t>
            </a:r>
            <a:r>
              <a:rPr sz="1350" i="1" spc="85" dirty="0">
                <a:solidFill>
                  <a:srgbClr val="959383"/>
                </a:solidFill>
                <a:latin typeface="Arial"/>
                <a:cs typeface="Arial"/>
              </a:rPr>
              <a:t>)</a:t>
            </a:r>
            <a:r>
              <a:rPr sz="1350" i="1" spc="114" dirty="0">
                <a:solidFill>
                  <a:srgbClr val="959383"/>
                </a:solidFill>
                <a:latin typeface="Arial"/>
                <a:cs typeface="Arial"/>
              </a:rPr>
              <a:t>AllA  </a:t>
            </a:r>
            <a:r>
              <a:rPr sz="1350" i="1" spc="-19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400" i="1" spc="20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r>
              <a:rPr sz="1400" i="1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400" i="1" spc="3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959383"/>
                </a:solidFill>
                <a:latin typeface="Arial"/>
                <a:cs typeface="Arial"/>
              </a:rPr>
              <a:t>,</a:t>
            </a:r>
            <a:r>
              <a:rPr sz="1400" spc="17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600" spc="-80" dirty="0">
                <a:solidFill>
                  <a:srgbClr val="7E7B6E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7E7B6E"/>
                </a:solidFill>
                <a:latin typeface="Arial"/>
                <a:cs typeface="Arial"/>
              </a:rPr>
              <a:t>	</a:t>
            </a:r>
            <a:r>
              <a:rPr sz="1450" i="1" spc="-60" dirty="0">
                <a:solidFill>
                  <a:srgbClr val="959383"/>
                </a:solidFill>
                <a:latin typeface="Arial"/>
                <a:cs typeface="Arial"/>
              </a:rPr>
              <a:t>é</a:t>
            </a:r>
            <a:r>
              <a:rPr sz="1450" i="1" dirty="0">
                <a:solidFill>
                  <a:srgbClr val="959383"/>
                </a:solidFill>
                <a:latin typeface="Arial"/>
                <a:cs typeface="Arial"/>
              </a:rPr>
              <a:t>	</a:t>
            </a:r>
            <a:r>
              <a:rPr sz="1450" i="1" spc="55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endParaRPr sz="14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9778" y="4736083"/>
            <a:ext cx="1413510" cy="935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900" b="1" i="1" spc="-105" dirty="0">
                <a:solidFill>
                  <a:srgbClr val="959383"/>
                </a:solidFill>
                <a:latin typeface="TimesNewRomanPS-BoldItalicMT"/>
                <a:cs typeface="TimesNewRomanPS-BoldItalicMT"/>
              </a:rPr>
              <a:t>v </a:t>
            </a:r>
            <a:r>
              <a:rPr sz="1150" b="1" i="1" spc="-100" dirty="0">
                <a:solidFill>
                  <a:srgbClr val="959383"/>
                </a:solidFill>
                <a:latin typeface="Arial-BoldItalicMT"/>
                <a:cs typeface="Arial-BoldItalicMT"/>
              </a:rPr>
              <a:t>H </a:t>
            </a:r>
            <a:r>
              <a:rPr sz="1150" b="1" i="1" spc="-90" dirty="0">
                <a:solidFill>
                  <a:srgbClr val="959383"/>
                </a:solidFill>
                <a:latin typeface="Arial-BoldItalicMT"/>
                <a:cs typeface="Arial-BoldItalicMT"/>
              </a:rPr>
              <a:t> </a:t>
            </a:r>
            <a:r>
              <a:rPr sz="1500" b="1" spc="25" dirty="0">
                <a:solidFill>
                  <a:srgbClr val="959383"/>
                </a:solidFill>
                <a:latin typeface="Times New Roman"/>
                <a:cs typeface="Times New Roman"/>
              </a:rPr>
              <a:t>cdl</a:t>
            </a:r>
            <a:r>
              <a:rPr sz="950" b="1" i="1" spc="25" dirty="0">
                <a:solidFill>
                  <a:srgbClr val="959383"/>
                </a:solidFill>
                <a:latin typeface="Arial-BoldItalicMT"/>
                <a:cs typeface="Arial-BoldItalicMT"/>
              </a:rPr>
              <a:t>è</a:t>
            </a:r>
            <a:endParaRPr sz="950">
              <a:latin typeface="Arial-BoldItalicMT"/>
              <a:cs typeface="Arial-BoldItalicMT"/>
            </a:endParaRPr>
          </a:p>
          <a:p>
            <a:pPr marR="111125" algn="ctr">
              <a:lnSpc>
                <a:spcPct val="100000"/>
              </a:lnSpc>
              <a:spcBef>
                <a:spcPts val="175"/>
              </a:spcBef>
              <a:tabLst>
                <a:tab pos="313690" algn="l"/>
                <a:tab pos="601345" algn="l"/>
              </a:tabLst>
            </a:pPr>
            <a:r>
              <a:rPr sz="1350" spc="25" dirty="0">
                <a:solidFill>
                  <a:srgbClr val="959383"/>
                </a:solidFill>
                <a:latin typeface="Arial"/>
                <a:cs typeface="Arial"/>
              </a:rPr>
              <a:t>-	</a:t>
            </a:r>
            <a:r>
              <a:rPr sz="1350" i="1" spc="60" dirty="0">
                <a:solidFill>
                  <a:srgbClr val="959383"/>
                </a:solidFill>
                <a:latin typeface="Arial"/>
                <a:cs typeface="Arial"/>
              </a:rPr>
              <a:t>G	</a:t>
            </a:r>
            <a:r>
              <a:rPr sz="1750" spc="-395" dirty="0">
                <a:solidFill>
                  <a:srgbClr val="959383"/>
                </a:solidFill>
                <a:latin typeface="Times New Roman"/>
                <a:cs typeface="Times New Roman"/>
              </a:rPr>
              <a:t>u</a:t>
            </a:r>
            <a:r>
              <a:rPr sz="1750" spc="-395" dirty="0">
                <a:solidFill>
                  <a:srgbClr val="7E7B6E"/>
                </a:solidFill>
                <a:latin typeface="Times New Roman"/>
                <a:cs typeface="Times New Roman"/>
              </a:rPr>
              <a:t>·</a:t>
            </a:r>
            <a:r>
              <a:rPr sz="1750" spc="-395" dirty="0">
                <a:solidFill>
                  <a:srgbClr val="959383"/>
                </a:solidFill>
                <a:latin typeface="Times New Roman"/>
                <a:cs typeface="Times New Roman"/>
              </a:rPr>
              <a:t>&lt;      </a:t>
            </a:r>
            <a:r>
              <a:rPr sz="1450" spc="70" dirty="0">
                <a:solidFill>
                  <a:srgbClr val="959383"/>
                </a:solidFill>
                <a:latin typeface="Times New Roman"/>
                <a:cs typeface="Times New Roman"/>
              </a:rPr>
              <a:t>'c.6</a:t>
            </a:r>
            <a:r>
              <a:rPr sz="1450" spc="2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959383"/>
                </a:solidFill>
                <a:latin typeface="Times New Roman"/>
                <a:cs typeface="Times New Roman"/>
              </a:rPr>
              <a:t>,</a:t>
            </a:r>
            <a:endParaRPr sz="1450">
              <a:latin typeface="Times New Roman"/>
              <a:cs typeface="Times New Roman"/>
            </a:endParaRPr>
          </a:p>
          <a:p>
            <a:pPr marL="248285">
              <a:lnSpc>
                <a:spcPct val="100000"/>
              </a:lnSpc>
              <a:spcBef>
                <a:spcPts val="464"/>
              </a:spcBef>
            </a:pPr>
            <a:r>
              <a:rPr sz="1850" spc="-210" dirty="0">
                <a:solidFill>
                  <a:srgbClr val="7E7B6E"/>
                </a:solidFill>
                <a:latin typeface="Times New Roman"/>
                <a:cs typeface="Times New Roman"/>
              </a:rPr>
              <a:t>-s  </a:t>
            </a:r>
            <a:r>
              <a:rPr sz="1250" spc="-190" dirty="0">
                <a:solidFill>
                  <a:srgbClr val="959383"/>
                </a:solidFill>
                <a:latin typeface="Times New Roman"/>
                <a:cs typeface="Times New Roman"/>
              </a:rPr>
              <a:t>I     </a:t>
            </a:r>
            <a:r>
              <a:rPr sz="1750" spc="-50" dirty="0">
                <a:solidFill>
                  <a:srgbClr val="959383"/>
                </a:solidFill>
                <a:latin typeface="Times New Roman"/>
                <a:cs typeface="Times New Roman"/>
              </a:rPr>
              <a:t>e </a:t>
            </a:r>
            <a:r>
              <a:rPr sz="1450" i="1" spc="-40" dirty="0">
                <a:solidFill>
                  <a:srgbClr val="959383"/>
                </a:solidFill>
                <a:latin typeface="Arial"/>
                <a:cs typeface="Arial"/>
              </a:rPr>
              <a:t>Art  </a:t>
            </a:r>
            <a:r>
              <a:rPr sz="1750" spc="-200" dirty="0">
                <a:solidFill>
                  <a:srgbClr val="959383"/>
                </a:solidFill>
                <a:latin typeface="Arial"/>
                <a:cs typeface="Arial"/>
              </a:rPr>
              <a:t>B</a:t>
            </a:r>
            <a:r>
              <a:rPr sz="1750" spc="-7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00" spc="-85" dirty="0">
                <a:solidFill>
                  <a:srgbClr val="AAAA99"/>
                </a:solidFill>
                <a:latin typeface="Times New Roman"/>
                <a:cs typeface="Times New Roman"/>
              </a:rPr>
              <a:t>,A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764722" y="5347970"/>
            <a:ext cx="1767839" cy="329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19430" algn="l"/>
              </a:tabLst>
            </a:pPr>
            <a:r>
              <a:rPr sz="950" i="1" spc="50" dirty="0">
                <a:solidFill>
                  <a:srgbClr val="959383"/>
                </a:solidFill>
                <a:latin typeface="Arial"/>
                <a:cs typeface="Arial"/>
              </a:rPr>
              <a:t>1L	</a:t>
            </a:r>
            <a:r>
              <a:rPr sz="1450" i="1" spc="15" dirty="0">
                <a:solidFill>
                  <a:srgbClr val="959383"/>
                </a:solidFill>
                <a:latin typeface="Arial"/>
                <a:cs typeface="Arial"/>
              </a:rPr>
              <a:t>OPR, </a:t>
            </a:r>
            <a:r>
              <a:rPr sz="2050" i="1" spc="50" dirty="0">
                <a:solidFill>
                  <a:srgbClr val="959383"/>
                </a:solidFill>
                <a:latin typeface="Times New Roman"/>
                <a:cs typeface="Times New Roman"/>
              </a:rPr>
              <a:t>o</a:t>
            </a:r>
            <a:r>
              <a:rPr sz="2050" i="1" spc="-9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450" i="1" spc="35" dirty="0">
                <a:solidFill>
                  <a:srgbClr val="959383"/>
                </a:solidFill>
                <a:latin typeface="Arial"/>
                <a:cs typeface="Arial"/>
              </a:rPr>
              <a:t>rtolJO</a:t>
            </a:r>
            <a:endParaRPr sz="145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803229" y="5424619"/>
            <a:ext cx="0" cy="243840"/>
          </a:xfrm>
          <a:custGeom>
            <a:avLst/>
            <a:gdLst/>
            <a:ahLst/>
            <a:cxnLst/>
            <a:rect l="l" t="t" r="r" b="b"/>
            <a:pathLst>
              <a:path h="243839">
                <a:moveTo>
                  <a:pt x="0" y="0"/>
                </a:moveTo>
                <a:lnTo>
                  <a:pt x="0" y="243495"/>
                </a:lnTo>
              </a:path>
            </a:pathLst>
          </a:custGeom>
          <a:ln w="51009">
            <a:solidFill>
              <a:srgbClr val="F4F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230757" y="5736844"/>
            <a:ext cx="1157605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12420" algn="l"/>
                <a:tab pos="848360" algn="l"/>
              </a:tabLst>
            </a:pPr>
            <a:r>
              <a:rPr sz="1400" spc="-35" dirty="0">
                <a:solidFill>
                  <a:srgbClr val="959383"/>
                </a:solidFill>
                <a:latin typeface="Times New Roman"/>
                <a:cs typeface="Times New Roman"/>
              </a:rPr>
              <a:t>o	</a:t>
            </a:r>
            <a:r>
              <a:rPr sz="1400" spc="-40" dirty="0">
                <a:solidFill>
                  <a:srgbClr val="959383"/>
                </a:solidFill>
                <a:latin typeface="Times New Roman"/>
                <a:cs typeface="Times New Roman"/>
              </a:rPr>
              <a:t>v/.,JO	</a:t>
            </a:r>
            <a:r>
              <a:rPr sz="1700" spc="-50" dirty="0">
                <a:solidFill>
                  <a:srgbClr val="959383"/>
                </a:solidFill>
                <a:latin typeface="Times New Roman"/>
                <a:cs typeface="Times New Roman"/>
              </a:rPr>
              <a:t>'SA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571051" y="5762244"/>
            <a:ext cx="807720" cy="244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i="1" spc="355" dirty="0">
                <a:solidFill>
                  <a:srgbClr val="959383"/>
                </a:solidFill>
                <a:latin typeface="Times New Roman"/>
                <a:cs typeface="Times New Roman"/>
              </a:rPr>
              <a:t>Gv</a:t>
            </a:r>
            <a:r>
              <a:rPr sz="1500" i="1" spc="7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500" i="1" spc="180" dirty="0">
                <a:solidFill>
                  <a:srgbClr val="959383"/>
                </a:solidFill>
                <a:latin typeface="Times New Roman"/>
                <a:cs typeface="Times New Roman"/>
              </a:rPr>
              <a:t>t..lv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367265" y="5780289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125"/>
                </a:lnTo>
              </a:path>
            </a:pathLst>
          </a:custGeom>
          <a:ln w="57092">
            <a:solidFill>
              <a:srgbClr val="DBDA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3565290" y="5424170"/>
            <a:ext cx="848360" cy="57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50">
              <a:lnSpc>
                <a:spcPct val="100000"/>
              </a:lnSpc>
              <a:tabLst>
                <a:tab pos="416559" algn="l"/>
              </a:tabLst>
            </a:pPr>
            <a:r>
              <a:rPr sz="1450" i="1" spc="20" dirty="0">
                <a:solidFill>
                  <a:srgbClr val="959383"/>
                </a:solidFill>
                <a:latin typeface="Arial"/>
                <a:cs typeface="Arial"/>
              </a:rPr>
              <a:t>,	</a:t>
            </a:r>
            <a:r>
              <a:rPr sz="1450" i="1" spc="40" dirty="0">
                <a:solidFill>
                  <a:srgbClr val="959383"/>
                </a:solidFill>
                <a:latin typeface="Arial"/>
                <a:cs typeface="Arial"/>
              </a:rPr>
              <a:t>s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  <a:tabLst>
                <a:tab pos="657860" algn="l"/>
              </a:tabLst>
            </a:pPr>
            <a:r>
              <a:rPr sz="1350" i="1" spc="110" dirty="0">
                <a:solidFill>
                  <a:srgbClr val="959383"/>
                </a:solidFill>
                <a:latin typeface="Arial"/>
                <a:cs typeface="Arial"/>
              </a:rPr>
              <a:t>Cf-lE	</a:t>
            </a:r>
            <a:r>
              <a:rPr sz="1350" spc="-150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r>
              <a:rPr sz="1350" spc="-515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r>
              <a:rPr sz="1350" spc="40" dirty="0">
                <a:solidFill>
                  <a:srgbClr val="BABAA8"/>
                </a:solidFill>
                <a:latin typeface="Arial"/>
                <a:cs typeface="Arial"/>
              </a:rPr>
              <a:t>-</a:t>
            </a:r>
            <a:endParaRPr sz="135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11968" y="607970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0"/>
                </a:moveTo>
                <a:lnTo>
                  <a:pt x="0" y="251891"/>
                </a:lnTo>
              </a:path>
            </a:pathLst>
          </a:custGeom>
          <a:ln w="63436">
            <a:solidFill>
              <a:srgbClr val="DBDA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340677" y="5736844"/>
            <a:ext cx="1413510" cy="58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6070">
              <a:lnSpc>
                <a:spcPct val="100000"/>
              </a:lnSpc>
            </a:pPr>
            <a:r>
              <a:rPr sz="1700" spc="-45" dirty="0">
                <a:solidFill>
                  <a:srgbClr val="959383"/>
                </a:solidFill>
                <a:latin typeface="Times New Roman"/>
                <a:cs typeface="Times New Roman"/>
              </a:rPr>
              <a:t>vAkJ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  <a:tabLst>
                <a:tab pos="956944" algn="l"/>
              </a:tabLst>
            </a:pPr>
            <a:r>
              <a:rPr sz="1500" i="1" spc="35" dirty="0">
                <a:solidFill>
                  <a:srgbClr val="959383"/>
                </a:solidFill>
                <a:latin typeface="Arial"/>
                <a:cs typeface="Arial"/>
              </a:rPr>
              <a:t>J</a:t>
            </a:r>
            <a:r>
              <a:rPr sz="1500" i="1" spc="-21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00" i="1" spc="-254" dirty="0">
                <a:solidFill>
                  <a:srgbClr val="BABAA8"/>
                </a:solidFill>
                <a:latin typeface="Arial"/>
                <a:cs typeface="Arial"/>
              </a:rPr>
              <a:t>·</a:t>
            </a:r>
            <a:r>
              <a:rPr sz="1500" i="1" spc="-254" dirty="0">
                <a:solidFill>
                  <a:srgbClr val="959383"/>
                </a:solidFill>
                <a:latin typeface="Arial"/>
                <a:cs typeface="Arial"/>
              </a:rPr>
              <a:t>vO </a:t>
            </a:r>
            <a:r>
              <a:rPr sz="1500" i="1" spc="-20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00" i="1" spc="-90" dirty="0">
                <a:solidFill>
                  <a:srgbClr val="959383"/>
                </a:solidFill>
                <a:latin typeface="Arial"/>
                <a:cs typeface="Arial"/>
              </a:rPr>
              <a:t>L.G	</a:t>
            </a:r>
            <a:r>
              <a:rPr sz="1450" i="1" spc="-25" dirty="0">
                <a:solidFill>
                  <a:srgbClr val="7E7B6E"/>
                </a:solidFill>
                <a:latin typeface="Arial"/>
                <a:cs typeface="Arial"/>
              </a:rPr>
              <a:t>b</a:t>
            </a:r>
            <a:r>
              <a:rPr sz="1450" i="1" spc="-315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450" i="1" spc="-45" dirty="0">
                <a:solidFill>
                  <a:srgbClr val="959383"/>
                </a:solidFill>
                <a:latin typeface="Arial"/>
                <a:cs typeface="Arial"/>
              </a:rPr>
              <a:t>Av </a:t>
            </a:r>
            <a:r>
              <a:rPr sz="1450" i="1" spc="-175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endParaRPr sz="14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311057" y="6060185"/>
            <a:ext cx="2095500" cy="26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9120" algn="l"/>
              </a:tabLst>
            </a:pPr>
            <a:r>
              <a:rPr sz="1650" spc="10" dirty="0">
                <a:solidFill>
                  <a:srgbClr val="959383"/>
                </a:solidFill>
                <a:latin typeface="Times New Roman"/>
                <a:cs typeface="Times New Roman"/>
              </a:rPr>
              <a:t>f</a:t>
            </a:r>
            <a:r>
              <a:rPr sz="1650" spc="7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500" i="1" spc="-210" dirty="0">
                <a:solidFill>
                  <a:srgbClr val="959383"/>
                </a:solidFill>
                <a:latin typeface="Arial"/>
                <a:cs typeface="Arial"/>
              </a:rPr>
              <a:t>R.</a:t>
            </a:r>
            <a:r>
              <a:rPr sz="1500" i="1" spc="-210" dirty="0">
                <a:solidFill>
                  <a:srgbClr val="7E7B6E"/>
                </a:solidFill>
                <a:latin typeface="Arial"/>
                <a:cs typeface="Arial"/>
              </a:rPr>
              <a:t>o	</a:t>
            </a:r>
            <a:r>
              <a:rPr sz="1550" i="1" spc="-145" dirty="0">
                <a:solidFill>
                  <a:srgbClr val="7E7B6E"/>
                </a:solidFill>
                <a:latin typeface="Arial"/>
                <a:cs typeface="Arial"/>
              </a:rPr>
              <a:t>A</a:t>
            </a:r>
            <a:r>
              <a:rPr sz="1600" i="1" spc="-145" dirty="0">
                <a:solidFill>
                  <a:srgbClr val="7E7B6E"/>
                </a:solidFill>
                <a:latin typeface="Arial"/>
                <a:cs typeface="Arial"/>
              </a:rPr>
              <a:t>· </a:t>
            </a:r>
            <a:r>
              <a:rPr sz="1600" i="1" spc="-190" dirty="0">
                <a:solidFill>
                  <a:srgbClr val="959383"/>
                </a:solidFill>
                <a:latin typeface="Arial"/>
                <a:cs typeface="Arial"/>
              </a:rPr>
              <a:t>se-</a:t>
            </a:r>
            <a:r>
              <a:rPr sz="1600" i="1" spc="-190" dirty="0">
                <a:solidFill>
                  <a:srgbClr val="7E7B6E"/>
                </a:solidFill>
                <a:latin typeface="Arial"/>
                <a:cs typeface="Arial"/>
              </a:rPr>
              <a:t>r&lt;</a:t>
            </a:r>
            <a:r>
              <a:rPr sz="1600" i="1" spc="-190" dirty="0">
                <a:solidFill>
                  <a:srgbClr val="959383"/>
                </a:solidFill>
                <a:latin typeface="Arial"/>
                <a:cs typeface="Arial"/>
              </a:rPr>
              <a:t>PQE1L</a:t>
            </a:r>
            <a:r>
              <a:rPr sz="1600" i="1" spc="2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300" i="1" spc="45" dirty="0">
                <a:solidFill>
                  <a:srgbClr val="959383"/>
                </a:solidFill>
                <a:latin typeface="Arial"/>
                <a:cs typeface="Arial"/>
              </a:rPr>
              <a:t>rvO</a:t>
            </a:r>
            <a:endParaRPr sz="13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468164" y="5424170"/>
            <a:ext cx="1014094" cy="899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i="1" spc="-185" dirty="0">
                <a:solidFill>
                  <a:srgbClr val="7E7B6E"/>
                </a:solidFill>
                <a:latin typeface="Arial"/>
                <a:cs typeface="Arial"/>
              </a:rPr>
              <a:t>R.</a:t>
            </a:r>
            <a:r>
              <a:rPr sz="1450" i="1" spc="-185" dirty="0">
                <a:solidFill>
                  <a:srgbClr val="959383"/>
                </a:solidFill>
                <a:latin typeface="Arial"/>
                <a:cs typeface="Arial"/>
              </a:rPr>
              <a:t>E</a:t>
            </a:r>
            <a:r>
              <a:rPr sz="1450" i="1" spc="-2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450" i="1" spc="15" dirty="0">
                <a:solidFill>
                  <a:srgbClr val="BABAA8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 marL="97155">
              <a:lnSpc>
                <a:spcPct val="100000"/>
              </a:lnSpc>
              <a:spcBef>
                <a:spcPts val="1070"/>
              </a:spcBef>
            </a:pPr>
            <a:r>
              <a:rPr sz="1250" i="1" spc="30" dirty="0">
                <a:solidFill>
                  <a:srgbClr val="959383"/>
                </a:solidFill>
                <a:latin typeface="Times New Roman"/>
                <a:cs typeface="Times New Roman"/>
              </a:rPr>
              <a:t>lt=- </a:t>
            </a:r>
            <a:r>
              <a:rPr sz="1100" i="1" spc="40" dirty="0">
                <a:solidFill>
                  <a:srgbClr val="959383"/>
                </a:solidFill>
                <a:latin typeface="Arial"/>
                <a:cs typeface="Arial"/>
              </a:rPr>
              <a:t>Q  </a:t>
            </a:r>
            <a:r>
              <a:rPr sz="1350" i="1" spc="35" dirty="0">
                <a:solidFill>
                  <a:srgbClr val="7E7B6E"/>
                </a:solidFill>
                <a:latin typeface="Arial"/>
                <a:cs typeface="Arial"/>
              </a:rPr>
              <a:t>L</a:t>
            </a:r>
            <a:r>
              <a:rPr sz="1350" i="1" spc="-29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350" i="1" spc="30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endParaRPr sz="135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720"/>
              </a:spcBef>
              <a:tabLst>
                <a:tab pos="382270" algn="l"/>
              </a:tabLst>
            </a:pPr>
            <a:r>
              <a:rPr sz="1300" i="1" dirty="0">
                <a:solidFill>
                  <a:srgbClr val="959383"/>
                </a:solidFill>
                <a:latin typeface="Arial"/>
                <a:cs typeface="Arial"/>
              </a:rPr>
              <a:t>v	</a:t>
            </a:r>
            <a:r>
              <a:rPr sz="1500" i="1" spc="-190" dirty="0">
                <a:solidFill>
                  <a:srgbClr val="959383"/>
                </a:solidFill>
                <a:latin typeface="Arial"/>
                <a:cs typeface="Arial"/>
              </a:rPr>
              <a:t>t </a:t>
            </a:r>
            <a:r>
              <a:rPr sz="1500" i="1" spc="-204" dirty="0">
                <a:solidFill>
                  <a:srgbClr val="959383"/>
                </a:solidFill>
                <a:latin typeface="Arial"/>
                <a:cs typeface="Arial"/>
              </a:rPr>
              <a:t>o</a:t>
            </a:r>
            <a:r>
              <a:rPr sz="1500" i="1" spc="-204" dirty="0">
                <a:solidFill>
                  <a:srgbClr val="7E7B6E"/>
                </a:solidFill>
                <a:latin typeface="Arial"/>
                <a:cs typeface="Arial"/>
              </a:rPr>
              <a:t>r</a:t>
            </a:r>
            <a:r>
              <a:rPr sz="1500" i="1" spc="-204" dirty="0">
                <a:solidFill>
                  <a:srgbClr val="959383"/>
                </a:solidFill>
                <a:latin typeface="Arial"/>
                <a:cs typeface="Arial"/>
              </a:rPr>
              <a:t>-</a:t>
            </a:r>
            <a:r>
              <a:rPr sz="1500" i="1" spc="-204" dirty="0">
                <a:solidFill>
                  <a:srgbClr val="7E7B6E"/>
                </a:solidFill>
                <a:latin typeface="Arial"/>
                <a:cs typeface="Arial"/>
              </a:rPr>
              <a:t>r-</a:t>
            </a:r>
            <a:r>
              <a:rPr sz="1500" i="1" spc="-5" dirty="0">
                <a:solidFill>
                  <a:srgbClr val="7E7B6E"/>
                </a:solidFill>
                <a:latin typeface="Arial"/>
                <a:cs typeface="Arial"/>
              </a:rPr>
              <a:t> ()</a:t>
            </a:r>
            <a:r>
              <a:rPr sz="1500" i="1" spc="-5" dirty="0">
                <a:solidFill>
                  <a:srgbClr val="959383"/>
                </a:solidFill>
                <a:latin typeface="Arial"/>
                <a:cs typeface="Arial"/>
              </a:rPr>
              <a:t>:</a:t>
            </a:r>
            <a:endParaRPr sz="15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51288" y="6289294"/>
            <a:ext cx="5103495" cy="447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00"/>
              </a:lnSpc>
              <a:tabLst>
                <a:tab pos="274320" algn="l"/>
                <a:tab pos="4871085" algn="l"/>
              </a:tabLst>
            </a:pPr>
            <a:r>
              <a:rPr sz="1450" i="1" dirty="0">
                <a:solidFill>
                  <a:srgbClr val="959383"/>
                </a:solidFill>
                <a:latin typeface="Times New Roman"/>
                <a:cs typeface="Times New Roman"/>
              </a:rPr>
              <a:t>a	</a:t>
            </a:r>
            <a:r>
              <a:rPr sz="1450" i="1" spc="220" dirty="0">
                <a:solidFill>
                  <a:srgbClr val="959383"/>
                </a:solidFill>
                <a:latin typeface="Times New Roman"/>
                <a:cs typeface="Times New Roman"/>
              </a:rPr>
              <a:t>rvOù  </a:t>
            </a:r>
            <a:r>
              <a:rPr sz="1450" i="1" spc="-17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550" i="1" spc="35" dirty="0">
                <a:solidFill>
                  <a:srgbClr val="959383"/>
                </a:solidFill>
                <a:latin typeface="Arial"/>
                <a:cs typeface="Arial"/>
              </a:rPr>
              <a:t>l</a:t>
            </a:r>
            <a:r>
              <a:rPr sz="1550" i="1" spc="45" dirty="0">
                <a:solidFill>
                  <a:srgbClr val="959383"/>
                </a:solidFill>
                <a:latin typeface="Arial"/>
                <a:cs typeface="Arial"/>
              </a:rPr>
              <a:t>\</a:t>
            </a:r>
            <a:r>
              <a:rPr sz="1550" i="1" spc="85" dirty="0">
                <a:solidFill>
                  <a:srgbClr val="959383"/>
                </a:solidFill>
                <a:latin typeface="Arial"/>
                <a:cs typeface="Arial"/>
              </a:rPr>
              <a:t>sPèrrAQc'</a:t>
            </a:r>
            <a:r>
              <a:rPr sz="1550" i="1" spc="14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450" i="1" spc="-10" dirty="0">
                <a:solidFill>
                  <a:srgbClr val="959383"/>
                </a:solidFill>
                <a:latin typeface="Times New Roman"/>
                <a:cs typeface="Times New Roman"/>
              </a:rPr>
              <a:t>C..ttE</a:t>
            </a:r>
            <a:r>
              <a:rPr sz="1450" i="1" dirty="0">
                <a:solidFill>
                  <a:srgbClr val="959383"/>
                </a:solidFill>
                <a:latin typeface="Times New Roman"/>
                <a:cs typeface="Times New Roman"/>
              </a:rPr>
              <a:t>  </a:t>
            </a:r>
            <a:r>
              <a:rPr sz="1450" i="1" spc="-18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450" i="1" spc="-30" dirty="0">
                <a:solidFill>
                  <a:srgbClr val="959383"/>
                </a:solidFill>
                <a:latin typeface="Times New Roman"/>
                <a:cs typeface="Times New Roman"/>
              </a:rPr>
              <a:t>1-GCOSt:?</a:t>
            </a:r>
            <a:r>
              <a:rPr sz="1450" i="1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450" i="1" spc="1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500" spc="-30" dirty="0">
                <a:solidFill>
                  <a:srgbClr val="959383"/>
                </a:solidFill>
                <a:latin typeface="Arial"/>
                <a:cs typeface="Arial"/>
              </a:rPr>
              <a:t>s</a:t>
            </a:r>
            <a:r>
              <a:rPr sz="1500" spc="-19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959383"/>
                </a:solidFill>
                <a:latin typeface="Arial"/>
                <a:cs typeface="Arial"/>
              </a:rPr>
              <a:t>0c</a:t>
            </a:r>
            <a:r>
              <a:rPr sz="1500" spc="-20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959383"/>
                </a:solidFill>
                <a:latin typeface="Arial"/>
                <a:cs typeface="Arial"/>
              </a:rPr>
              <a:t>c</a:t>
            </a:r>
            <a:r>
              <a:rPr sz="1500" spc="-135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00" spc="20" dirty="0">
                <a:solidFill>
                  <a:srgbClr val="959383"/>
                </a:solidFill>
                <a:latin typeface="Arial"/>
                <a:cs typeface="Arial"/>
              </a:rPr>
              <a:t>c</a:t>
            </a:r>
            <a:r>
              <a:rPr sz="1500" spc="-6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00" spc="-175" dirty="0">
                <a:solidFill>
                  <a:srgbClr val="7E7B6E"/>
                </a:solidFill>
                <a:latin typeface="Arial"/>
                <a:cs typeface="Arial"/>
              </a:rPr>
              <a:t>è,.A</a:t>
            </a:r>
            <a:r>
              <a:rPr sz="1500" spc="-17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500" spc="-210" dirty="0">
                <a:solidFill>
                  <a:srgbClr val="959383"/>
                </a:solidFill>
                <a:latin typeface="Arial"/>
                <a:cs typeface="Arial"/>
              </a:rPr>
              <a:t>v</a:t>
            </a:r>
            <a:r>
              <a:rPr sz="1500" spc="4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00" spc="-180" dirty="0">
                <a:solidFill>
                  <a:srgbClr val="959383"/>
                </a:solidFill>
                <a:latin typeface="Arial"/>
                <a:cs typeface="Arial"/>
              </a:rPr>
              <a:t>o,</a:t>
            </a:r>
            <a:r>
              <a:rPr sz="1500" dirty="0">
                <a:solidFill>
                  <a:srgbClr val="959383"/>
                </a:solidFill>
                <a:latin typeface="Arial"/>
                <a:cs typeface="Arial"/>
              </a:rPr>
              <a:t>	</a:t>
            </a:r>
            <a:r>
              <a:rPr sz="1250" i="1" spc="-130" dirty="0">
                <a:solidFill>
                  <a:srgbClr val="959383"/>
                </a:solidFill>
                <a:latin typeface="Arial"/>
                <a:cs typeface="Arial"/>
              </a:rPr>
              <a:t>PAI</a:t>
            </a:r>
            <a:endParaRPr sz="1250">
              <a:latin typeface="Arial"/>
              <a:cs typeface="Arial"/>
            </a:endParaRPr>
          </a:p>
          <a:p>
            <a:pPr marR="8890" algn="ctr">
              <a:lnSpc>
                <a:spcPts val="1700"/>
              </a:lnSpc>
              <a:tabLst>
                <a:tab pos="351790" algn="l"/>
                <a:tab pos="1853564" algn="l"/>
                <a:tab pos="3646170" algn="l"/>
                <a:tab pos="4256405" algn="l"/>
              </a:tabLst>
            </a:pPr>
            <a:r>
              <a:rPr sz="1250" spc="-70" dirty="0">
                <a:solidFill>
                  <a:srgbClr val="AAAA99"/>
                </a:solidFill>
                <a:latin typeface="Arial"/>
                <a:cs typeface="Arial"/>
              </a:rPr>
              <a:t>,	</a:t>
            </a:r>
            <a:r>
              <a:rPr sz="1250" i="1" spc="-275" dirty="0">
                <a:solidFill>
                  <a:srgbClr val="959383"/>
                </a:solidFill>
                <a:latin typeface="Arial"/>
                <a:cs typeface="Arial"/>
              </a:rPr>
              <a:t>&gt;.J     </a:t>
            </a:r>
            <a:r>
              <a:rPr sz="1300" spc="185" dirty="0">
                <a:solidFill>
                  <a:srgbClr val="959383"/>
                </a:solidFill>
                <a:latin typeface="Times New Roman"/>
                <a:cs typeface="Times New Roman"/>
              </a:rPr>
              <a:t>cE_"SSA</a:t>
            </a:r>
            <a:r>
              <a:rPr sz="1300" spc="10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300" spc="175" dirty="0">
                <a:solidFill>
                  <a:srgbClr val="959383"/>
                </a:solidFill>
                <a:latin typeface="Times New Roman"/>
                <a:cs typeface="Times New Roman"/>
              </a:rPr>
              <a:t>1</a:t>
            </a:r>
            <a:r>
              <a:rPr sz="1300" spc="-25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500" i="1" spc="50" dirty="0">
                <a:solidFill>
                  <a:srgbClr val="959383"/>
                </a:solidFill>
                <a:latin typeface="Times New Roman"/>
                <a:cs typeface="Times New Roman"/>
              </a:rPr>
              <a:t>o	</a:t>
            </a:r>
            <a:r>
              <a:rPr sz="1100" b="1" spc="-190" dirty="0">
                <a:solidFill>
                  <a:srgbClr val="7E7B6E"/>
                </a:solidFill>
                <a:latin typeface="Arial"/>
                <a:cs typeface="Arial"/>
              </a:rPr>
              <a:t>At      </a:t>
            </a:r>
            <a:r>
              <a:rPr sz="1250" i="1" spc="-125" dirty="0">
                <a:solidFill>
                  <a:srgbClr val="7E7B6E"/>
                </a:solidFill>
                <a:latin typeface="Arial"/>
                <a:cs typeface="Arial"/>
              </a:rPr>
              <a:t>r:   </a:t>
            </a:r>
            <a:r>
              <a:rPr sz="1250" i="1" spc="-135" dirty="0">
                <a:solidFill>
                  <a:srgbClr val="959383"/>
                </a:solidFill>
                <a:latin typeface="Arial"/>
                <a:cs typeface="Arial"/>
              </a:rPr>
              <a:t>r  </a:t>
            </a:r>
            <a:r>
              <a:rPr sz="1250" i="1" spc="-240" dirty="0">
                <a:solidFill>
                  <a:srgbClr val="959383"/>
                </a:solidFill>
                <a:latin typeface="Arial"/>
                <a:cs typeface="Arial"/>
              </a:rPr>
              <a:t>1J.J   </a:t>
            </a:r>
            <a:r>
              <a:rPr sz="1250" i="1" spc="-225" dirty="0">
                <a:solidFill>
                  <a:srgbClr val="959383"/>
                </a:solidFill>
                <a:latin typeface="Arial"/>
                <a:cs typeface="Arial"/>
              </a:rPr>
              <a:t>&lt;::..1-tl        </a:t>
            </a:r>
            <a:r>
              <a:rPr sz="1250" i="1" spc="-130" dirty="0">
                <a:solidFill>
                  <a:srgbClr val="959383"/>
                </a:solidFill>
                <a:latin typeface="Arial"/>
                <a:cs typeface="Arial"/>
              </a:rPr>
              <a:t>..</a:t>
            </a:r>
            <a:r>
              <a:rPr sz="1250" i="1" spc="-2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959383"/>
                </a:solidFill>
                <a:latin typeface="Times New Roman"/>
                <a:cs typeface="Times New Roman"/>
              </a:rPr>
              <a:t>Ac.c</a:t>
            </a:r>
            <a:r>
              <a:rPr sz="1550" spc="30" dirty="0">
                <a:solidFill>
                  <a:srgbClr val="959383"/>
                </a:solidFill>
                <a:latin typeface="Times New Roman"/>
                <a:cs typeface="Times New Roman"/>
              </a:rPr>
              <a:t> </a:t>
            </a:r>
            <a:r>
              <a:rPr sz="1250" i="1" spc="15" dirty="0">
                <a:solidFill>
                  <a:srgbClr val="959383"/>
                </a:solidFill>
                <a:latin typeface="Arial"/>
                <a:cs typeface="Arial"/>
              </a:rPr>
              <a:t>A	</a:t>
            </a:r>
            <a:r>
              <a:rPr sz="1250" i="1" spc="-180" dirty="0">
                <a:solidFill>
                  <a:srgbClr val="7E7B6E"/>
                </a:solidFill>
                <a:latin typeface="Arial"/>
                <a:cs typeface="Arial"/>
              </a:rPr>
              <a:t>A:</a:t>
            </a:r>
            <a:r>
              <a:rPr sz="1250" i="1" spc="-210" dirty="0">
                <a:solidFill>
                  <a:srgbClr val="7E7B6E"/>
                </a:solidFill>
                <a:latin typeface="Arial"/>
                <a:cs typeface="Arial"/>
              </a:rPr>
              <a:t> </a:t>
            </a:r>
            <a:r>
              <a:rPr sz="1250" i="1" spc="-85" dirty="0">
                <a:solidFill>
                  <a:srgbClr val="959383"/>
                </a:solidFill>
                <a:latin typeface="Arial"/>
                <a:cs typeface="Arial"/>
              </a:rPr>
              <a:t>}.)0</a:t>
            </a:r>
            <a:r>
              <a:rPr sz="1250" i="1" spc="50" dirty="0">
                <a:solidFill>
                  <a:srgbClr val="959383"/>
                </a:solidFill>
                <a:latin typeface="Arial"/>
                <a:cs typeface="Arial"/>
              </a:rPr>
              <a:t> </a:t>
            </a:r>
            <a:r>
              <a:rPr sz="1250" i="1" spc="-65" dirty="0">
                <a:solidFill>
                  <a:srgbClr val="959383"/>
                </a:solidFill>
                <a:latin typeface="Arial"/>
                <a:cs typeface="Arial"/>
              </a:rPr>
              <a:t>.	</a:t>
            </a:r>
            <a:r>
              <a:rPr sz="950" i="1" spc="-190" dirty="0">
                <a:solidFill>
                  <a:srgbClr val="959383"/>
                </a:solidFill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6740" y="485140"/>
            <a:ext cx="7963534" cy="625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Finisco</a:t>
            </a:r>
            <a:r>
              <a:rPr spc="-440" dirty="0"/>
              <a:t> </a:t>
            </a:r>
            <a:r>
              <a:rPr spc="190" dirty="0"/>
              <a:t>il</a:t>
            </a:r>
            <a:r>
              <a:rPr spc="-440" dirty="0"/>
              <a:t> </a:t>
            </a:r>
            <a:r>
              <a:rPr spc="114" dirty="0"/>
              <a:t>militare</a:t>
            </a:r>
            <a:r>
              <a:rPr spc="-434" dirty="0"/>
              <a:t> </a:t>
            </a:r>
            <a:r>
              <a:rPr spc="-80" dirty="0"/>
              <a:t>e</a:t>
            </a:r>
            <a:r>
              <a:rPr spc="-434" dirty="0"/>
              <a:t> </a:t>
            </a:r>
            <a:r>
              <a:rPr spc="45" dirty="0"/>
              <a:t>inizio</a:t>
            </a:r>
            <a:r>
              <a:rPr spc="-450" dirty="0"/>
              <a:t> </a:t>
            </a:r>
            <a:r>
              <a:rPr spc="-100" dirty="0"/>
              <a:t>a</a:t>
            </a:r>
            <a:r>
              <a:rPr spc="-440" dirty="0"/>
              <a:t> </a:t>
            </a:r>
            <a:r>
              <a:rPr spc="45" dirty="0"/>
              <a:t>lavorare: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56689" y="4751070"/>
            <a:ext cx="6139815" cy="1844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81760" marR="1285240" algn="ctr">
              <a:lnSpc>
                <a:spcPct val="100000"/>
              </a:lnSpc>
            </a:pPr>
            <a:r>
              <a:rPr sz="4000" spc="-15" dirty="0">
                <a:latin typeface="Arial"/>
                <a:cs typeface="Arial"/>
              </a:rPr>
              <a:t>A</a:t>
            </a:r>
            <a:r>
              <a:rPr sz="4000" spc="-5" dirty="0">
                <a:latin typeface="Arial"/>
                <a:cs typeface="Arial"/>
              </a:rPr>
              <a:t>L</a:t>
            </a:r>
            <a:r>
              <a:rPr sz="4000" spc="60" dirty="0">
                <a:latin typeface="Arial"/>
                <a:cs typeface="Arial"/>
              </a:rPr>
              <a:t>L</a:t>
            </a:r>
            <a:r>
              <a:rPr sz="4000" spc="-305" dirty="0">
                <a:latin typeface="Arial"/>
                <a:cs typeface="Arial"/>
              </a:rPr>
              <a:t>E</a:t>
            </a:r>
            <a:r>
              <a:rPr sz="4000" spc="-320" dirty="0">
                <a:latin typeface="Arial"/>
                <a:cs typeface="Arial"/>
              </a:rPr>
              <a:t>V</a:t>
            </a:r>
            <a:r>
              <a:rPr sz="4000" spc="-75" dirty="0">
                <a:latin typeface="Arial"/>
                <a:cs typeface="Arial"/>
              </a:rPr>
              <a:t>A</a:t>
            </a:r>
            <a:r>
              <a:rPr sz="4000" spc="-204" dirty="0">
                <a:latin typeface="Arial"/>
                <a:cs typeface="Arial"/>
              </a:rPr>
              <a:t>MEN</a:t>
            </a:r>
            <a:r>
              <a:rPr sz="4000" spc="-530" dirty="0">
                <a:latin typeface="Arial"/>
                <a:cs typeface="Arial"/>
              </a:rPr>
              <a:t>T</a:t>
            </a:r>
            <a:r>
              <a:rPr sz="4000" spc="-305" dirty="0">
                <a:latin typeface="Arial"/>
                <a:cs typeface="Arial"/>
              </a:rPr>
              <a:t>O  </a:t>
            </a:r>
            <a:r>
              <a:rPr sz="4000" spc="-175" dirty="0">
                <a:latin typeface="Arial"/>
                <a:cs typeface="Arial"/>
              </a:rPr>
              <a:t>PISCINE</a:t>
            </a:r>
            <a:endParaRPr sz="4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4000" spc="-325" dirty="0">
                <a:latin typeface="Arial"/>
                <a:cs typeface="Arial"/>
              </a:rPr>
              <a:t>COMMERCIO</a:t>
            </a:r>
            <a:r>
              <a:rPr sz="4000" spc="-500" dirty="0">
                <a:latin typeface="Arial"/>
                <a:cs typeface="Arial"/>
              </a:rPr>
              <a:t> </a:t>
            </a:r>
            <a:r>
              <a:rPr sz="4000" spc="-315" dirty="0">
                <a:latin typeface="Arial"/>
                <a:cs typeface="Arial"/>
              </a:rPr>
              <a:t>ELETTRONICO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66289"/>
            <a:ext cx="3874770" cy="228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17870" y="2051050"/>
            <a:ext cx="3326129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4339" y="2052320"/>
            <a:ext cx="3060700" cy="2289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310379"/>
            <a:ext cx="4568190" cy="0"/>
          </a:xfrm>
          <a:custGeom>
            <a:avLst/>
            <a:gdLst/>
            <a:ahLst/>
            <a:cxnLst/>
            <a:rect l="l" t="t" r="r" b="b"/>
            <a:pathLst>
              <a:path w="4568190">
                <a:moveTo>
                  <a:pt x="4568190" y="0"/>
                </a:moveTo>
                <a:lnTo>
                  <a:pt x="0" y="0"/>
                </a:lnTo>
              </a:path>
            </a:pathLst>
          </a:custGeom>
          <a:ln w="571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030729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571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68190" y="4310379"/>
            <a:ext cx="4575810" cy="0"/>
          </a:xfrm>
          <a:custGeom>
            <a:avLst/>
            <a:gdLst/>
            <a:ahLst/>
            <a:cxnLst/>
            <a:rect l="l" t="t" r="r" b="b"/>
            <a:pathLst>
              <a:path w="4575809">
                <a:moveTo>
                  <a:pt x="4575810" y="0"/>
                </a:moveTo>
                <a:lnTo>
                  <a:pt x="0" y="0"/>
                </a:lnTo>
              </a:path>
            </a:pathLst>
          </a:custGeom>
          <a:ln w="571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74339" y="2052320"/>
            <a:ext cx="35560" cy="2555240"/>
          </a:xfrm>
          <a:custGeom>
            <a:avLst/>
            <a:gdLst/>
            <a:ahLst/>
            <a:cxnLst/>
            <a:rect l="l" t="t" r="r" b="b"/>
            <a:pathLst>
              <a:path w="35560" h="2555240">
                <a:moveTo>
                  <a:pt x="0" y="0"/>
                </a:moveTo>
                <a:lnTo>
                  <a:pt x="35560" y="2555240"/>
                </a:lnTo>
              </a:path>
            </a:pathLst>
          </a:custGeom>
          <a:ln w="571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74339" y="2052320"/>
            <a:ext cx="35560" cy="2555240"/>
          </a:xfrm>
          <a:custGeom>
            <a:avLst/>
            <a:gdLst/>
            <a:ahLst/>
            <a:cxnLst/>
            <a:rect l="l" t="t" r="r" b="b"/>
            <a:pathLst>
              <a:path w="35560" h="2555240">
                <a:moveTo>
                  <a:pt x="0" y="0"/>
                </a:moveTo>
                <a:lnTo>
                  <a:pt x="35560" y="2555240"/>
                </a:lnTo>
              </a:path>
            </a:pathLst>
          </a:custGeom>
          <a:ln w="571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33770" y="2052320"/>
            <a:ext cx="35560" cy="2555240"/>
          </a:xfrm>
          <a:custGeom>
            <a:avLst/>
            <a:gdLst/>
            <a:ahLst/>
            <a:cxnLst/>
            <a:rect l="l" t="t" r="r" b="b"/>
            <a:pathLst>
              <a:path w="35560" h="2555240">
                <a:moveTo>
                  <a:pt x="0" y="0"/>
                </a:moveTo>
                <a:lnTo>
                  <a:pt x="35559" y="2555240"/>
                </a:lnTo>
              </a:path>
            </a:pathLst>
          </a:custGeom>
          <a:ln w="571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320540"/>
            <a:ext cx="3959860" cy="143510"/>
          </a:xfrm>
          <a:custGeom>
            <a:avLst/>
            <a:gdLst/>
            <a:ahLst/>
            <a:cxnLst/>
            <a:rect l="l" t="t" r="r" b="b"/>
            <a:pathLst>
              <a:path w="3959859" h="143510">
                <a:moveTo>
                  <a:pt x="3959860" y="0"/>
                </a:moveTo>
                <a:lnTo>
                  <a:pt x="0" y="0"/>
                </a:lnTo>
                <a:lnTo>
                  <a:pt x="0" y="143510"/>
                </a:lnTo>
                <a:lnTo>
                  <a:pt x="3959860" y="143510"/>
                </a:lnTo>
                <a:lnTo>
                  <a:pt x="3959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320540"/>
            <a:ext cx="3959860" cy="143510"/>
          </a:xfrm>
          <a:custGeom>
            <a:avLst/>
            <a:gdLst/>
            <a:ahLst/>
            <a:cxnLst/>
            <a:rect l="l" t="t" r="r" b="b"/>
            <a:pathLst>
              <a:path w="3959860" h="143510">
                <a:moveTo>
                  <a:pt x="0" y="0"/>
                </a:moveTo>
                <a:lnTo>
                  <a:pt x="3959860" y="0"/>
                </a:lnTo>
                <a:lnTo>
                  <a:pt x="3959860" y="143510"/>
                </a:lnTo>
                <a:lnTo>
                  <a:pt x="1836420" y="14351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67310" y="266700"/>
            <a:ext cx="1740535" cy="6182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0" i="1" spc="-3000" dirty="0">
                <a:solidFill>
                  <a:srgbClr val="B1B1B1"/>
                </a:solidFill>
                <a:latin typeface="Times New Roman"/>
                <a:cs typeface="Times New Roman"/>
              </a:rPr>
              <a:t>4</a:t>
            </a:r>
            <a:endParaRPr sz="3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159" y="271779"/>
            <a:ext cx="7842884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50" i="1" spc="-145" dirty="0">
                <a:latin typeface="Arial"/>
                <a:cs typeface="Arial"/>
              </a:rPr>
              <a:t>Non</a:t>
            </a:r>
            <a:r>
              <a:rPr sz="5150" i="1" spc="-605" dirty="0">
                <a:latin typeface="Arial"/>
                <a:cs typeface="Arial"/>
              </a:rPr>
              <a:t> </a:t>
            </a:r>
            <a:r>
              <a:rPr sz="5150" i="1" spc="30" dirty="0">
                <a:latin typeface="Arial"/>
                <a:cs typeface="Arial"/>
              </a:rPr>
              <a:t>importa</a:t>
            </a:r>
            <a:r>
              <a:rPr sz="5150" i="1" spc="-600" dirty="0">
                <a:latin typeface="Arial"/>
                <a:cs typeface="Arial"/>
              </a:rPr>
              <a:t> </a:t>
            </a:r>
            <a:r>
              <a:rPr sz="5150" i="1" spc="-114" dirty="0">
                <a:latin typeface="Arial"/>
                <a:cs typeface="Arial"/>
              </a:rPr>
              <a:t>che</a:t>
            </a:r>
            <a:r>
              <a:rPr sz="5150" i="1" spc="-590" dirty="0">
                <a:latin typeface="Arial"/>
                <a:cs typeface="Arial"/>
              </a:rPr>
              <a:t> </a:t>
            </a:r>
            <a:r>
              <a:rPr sz="5150" i="1" spc="-50" dirty="0">
                <a:latin typeface="Arial"/>
                <a:cs typeface="Arial"/>
              </a:rPr>
              <a:t>tecnica</a:t>
            </a:r>
            <a:r>
              <a:rPr sz="5150" i="1" spc="-595" dirty="0">
                <a:latin typeface="Arial"/>
                <a:cs typeface="Arial"/>
              </a:rPr>
              <a:t> </a:t>
            </a:r>
            <a:r>
              <a:rPr sz="5150" i="1" spc="-70" dirty="0">
                <a:latin typeface="Arial"/>
                <a:cs typeface="Arial"/>
              </a:rPr>
              <a:t>usi!</a:t>
            </a:r>
            <a:endParaRPr sz="5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03220" y="1818640"/>
            <a:ext cx="3333750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00" spc="-215" dirty="0">
                <a:latin typeface="Arial"/>
                <a:cs typeface="Arial"/>
              </a:rPr>
              <a:t>Se </a:t>
            </a:r>
            <a:r>
              <a:rPr sz="5800" spc="-20" dirty="0">
                <a:latin typeface="Arial"/>
                <a:cs typeface="Arial"/>
              </a:rPr>
              <a:t>non</a:t>
            </a:r>
            <a:r>
              <a:rPr sz="5800" spc="-1115" dirty="0">
                <a:latin typeface="Arial"/>
                <a:cs typeface="Arial"/>
              </a:rPr>
              <a:t> </a:t>
            </a:r>
            <a:r>
              <a:rPr sz="5800" spc="5" dirty="0">
                <a:latin typeface="Arial"/>
                <a:cs typeface="Arial"/>
              </a:rPr>
              <a:t>hai</a:t>
            </a:r>
            <a:endParaRPr sz="5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3670" y="5093970"/>
            <a:ext cx="375348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spc="-15" dirty="0">
                <a:latin typeface="Arial"/>
                <a:cs typeface="Arial"/>
              </a:rPr>
              <a:t>non</a:t>
            </a:r>
            <a:r>
              <a:rPr sz="5000" spc="-610" dirty="0">
                <a:latin typeface="Arial"/>
                <a:cs typeface="Arial"/>
              </a:rPr>
              <a:t> </a:t>
            </a:r>
            <a:r>
              <a:rPr sz="5000" spc="-15" dirty="0">
                <a:latin typeface="Arial"/>
                <a:cs typeface="Arial"/>
              </a:rPr>
              <a:t>funziona!</a:t>
            </a:r>
            <a:endParaRPr sz="5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47189" y="2862579"/>
            <a:ext cx="5840095" cy="154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0" b="1" spc="-445" dirty="0">
                <a:solidFill>
                  <a:srgbClr val="FF410D"/>
                </a:solidFill>
                <a:latin typeface="Arial"/>
                <a:cs typeface="Arial"/>
              </a:rPr>
              <a:t>P</a:t>
            </a:r>
            <a:r>
              <a:rPr sz="10000" b="1" spc="-775" dirty="0">
                <a:solidFill>
                  <a:srgbClr val="FF410D"/>
                </a:solidFill>
                <a:latin typeface="Arial"/>
                <a:cs typeface="Arial"/>
              </a:rPr>
              <a:t>A</a:t>
            </a:r>
            <a:r>
              <a:rPr sz="10000" b="1" spc="-650" dirty="0">
                <a:solidFill>
                  <a:srgbClr val="FF410D"/>
                </a:solidFill>
                <a:latin typeface="Arial"/>
                <a:cs typeface="Arial"/>
              </a:rPr>
              <a:t>Z</a:t>
            </a:r>
            <a:r>
              <a:rPr sz="10000" b="1" spc="-220" dirty="0">
                <a:solidFill>
                  <a:srgbClr val="FF410D"/>
                </a:solidFill>
                <a:latin typeface="Arial"/>
                <a:cs typeface="Arial"/>
              </a:rPr>
              <a:t>I</a:t>
            </a:r>
            <a:r>
              <a:rPr sz="10000" b="1" spc="-509" dirty="0">
                <a:solidFill>
                  <a:srgbClr val="FF410D"/>
                </a:solidFill>
                <a:latin typeface="Arial"/>
                <a:cs typeface="Arial"/>
              </a:rPr>
              <a:t>E</a:t>
            </a:r>
            <a:r>
              <a:rPr sz="10000" b="1" spc="-555" dirty="0">
                <a:solidFill>
                  <a:srgbClr val="FF410D"/>
                </a:solidFill>
                <a:latin typeface="Arial"/>
                <a:cs typeface="Arial"/>
              </a:rPr>
              <a:t>NZA</a:t>
            </a:r>
            <a:endParaRPr sz="10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870" y="168910"/>
            <a:ext cx="8698230" cy="65163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800" y="5688329"/>
            <a:ext cx="8352790" cy="863600"/>
          </a:xfrm>
          <a:custGeom>
            <a:avLst/>
            <a:gdLst/>
            <a:ahLst/>
            <a:cxnLst/>
            <a:rect l="l" t="t" r="r" b="b"/>
            <a:pathLst>
              <a:path w="8352790" h="863600">
                <a:moveTo>
                  <a:pt x="8352790" y="0"/>
                </a:moveTo>
                <a:lnTo>
                  <a:pt x="0" y="0"/>
                </a:lnTo>
                <a:lnTo>
                  <a:pt x="0" y="863600"/>
                </a:lnTo>
                <a:lnTo>
                  <a:pt x="8352790" y="863600"/>
                </a:lnTo>
                <a:lnTo>
                  <a:pt x="8352790" y="0"/>
                </a:lnTo>
                <a:close/>
              </a:path>
            </a:pathLst>
          </a:custGeom>
          <a:solidFill>
            <a:srgbClr val="006666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3100" y="5732779"/>
            <a:ext cx="785304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-275" dirty="0">
                <a:solidFill>
                  <a:srgbClr val="FFFFFF"/>
                </a:solidFill>
                <a:latin typeface="Arial"/>
                <a:cs typeface="Arial"/>
              </a:rPr>
              <a:t>Come </a:t>
            </a:r>
            <a:r>
              <a:rPr sz="5000" b="1" spc="-3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5000" b="1" spc="-10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0" b="1" spc="-265" dirty="0">
                <a:solidFill>
                  <a:srgbClr val="FFFFFF"/>
                </a:solidFill>
                <a:latin typeface="Arial"/>
                <a:cs typeface="Arial"/>
              </a:rPr>
              <a:t>bamboo </a:t>
            </a:r>
            <a:r>
              <a:rPr sz="5000" b="1" spc="-220" dirty="0">
                <a:solidFill>
                  <a:srgbClr val="FFFFFF"/>
                </a:solidFill>
                <a:latin typeface="Arial"/>
                <a:cs typeface="Arial"/>
              </a:rPr>
              <a:t>giapponese</a:t>
            </a:r>
            <a:endParaRPr sz="5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5159" y="271779"/>
            <a:ext cx="7842884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50" i="1" spc="-145" dirty="0">
                <a:latin typeface="Arial"/>
                <a:cs typeface="Arial"/>
              </a:rPr>
              <a:t>Non</a:t>
            </a:r>
            <a:r>
              <a:rPr sz="5150" i="1" spc="-605" dirty="0">
                <a:latin typeface="Arial"/>
                <a:cs typeface="Arial"/>
              </a:rPr>
              <a:t> </a:t>
            </a:r>
            <a:r>
              <a:rPr sz="5150" i="1" spc="30" dirty="0">
                <a:latin typeface="Arial"/>
                <a:cs typeface="Arial"/>
              </a:rPr>
              <a:t>importa</a:t>
            </a:r>
            <a:r>
              <a:rPr sz="5150" i="1" spc="-600" dirty="0">
                <a:latin typeface="Arial"/>
                <a:cs typeface="Arial"/>
              </a:rPr>
              <a:t> </a:t>
            </a:r>
            <a:r>
              <a:rPr sz="5150" i="1" spc="-114" dirty="0">
                <a:latin typeface="Arial"/>
                <a:cs typeface="Arial"/>
              </a:rPr>
              <a:t>che</a:t>
            </a:r>
            <a:r>
              <a:rPr sz="5150" i="1" spc="-590" dirty="0">
                <a:latin typeface="Arial"/>
                <a:cs typeface="Arial"/>
              </a:rPr>
              <a:t> </a:t>
            </a:r>
            <a:r>
              <a:rPr sz="5150" i="1" spc="-50" dirty="0">
                <a:latin typeface="Arial"/>
                <a:cs typeface="Arial"/>
              </a:rPr>
              <a:t>tecnica</a:t>
            </a:r>
            <a:r>
              <a:rPr sz="5150" i="1" spc="-595" dirty="0">
                <a:latin typeface="Arial"/>
                <a:cs typeface="Arial"/>
              </a:rPr>
              <a:t> </a:t>
            </a:r>
            <a:r>
              <a:rPr sz="5150" i="1" spc="-70" dirty="0">
                <a:latin typeface="Arial"/>
                <a:cs typeface="Arial"/>
              </a:rPr>
              <a:t>usi!</a:t>
            </a:r>
            <a:endParaRPr sz="5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7260" y="1818640"/>
            <a:ext cx="4723765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00" spc="-215" dirty="0">
                <a:latin typeface="Arial"/>
                <a:cs typeface="Arial"/>
              </a:rPr>
              <a:t>Se</a:t>
            </a:r>
            <a:r>
              <a:rPr sz="5800" spc="-655" dirty="0">
                <a:latin typeface="Arial"/>
                <a:cs typeface="Arial"/>
              </a:rPr>
              <a:t> </a:t>
            </a:r>
            <a:r>
              <a:rPr sz="5800" spc="-20" dirty="0">
                <a:latin typeface="Arial"/>
                <a:cs typeface="Arial"/>
              </a:rPr>
              <a:t>non</a:t>
            </a:r>
            <a:r>
              <a:rPr sz="5800" spc="-655" dirty="0">
                <a:latin typeface="Arial"/>
                <a:cs typeface="Arial"/>
              </a:rPr>
              <a:t> </a:t>
            </a:r>
            <a:r>
              <a:rPr sz="5800" spc="90" dirty="0">
                <a:latin typeface="Arial"/>
                <a:cs typeface="Arial"/>
              </a:rPr>
              <a:t>credi</a:t>
            </a:r>
            <a:r>
              <a:rPr sz="5800" spc="-660" dirty="0">
                <a:latin typeface="Arial"/>
                <a:cs typeface="Arial"/>
              </a:rPr>
              <a:t> </a:t>
            </a:r>
            <a:r>
              <a:rPr sz="5800" spc="80" dirty="0">
                <a:latin typeface="Arial"/>
                <a:cs typeface="Arial"/>
              </a:rPr>
              <a:t>in</a:t>
            </a:r>
            <a:endParaRPr sz="5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3670" y="5093970"/>
            <a:ext cx="375348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spc="-15" dirty="0">
                <a:latin typeface="Arial"/>
                <a:cs typeface="Arial"/>
              </a:rPr>
              <a:t>non</a:t>
            </a:r>
            <a:r>
              <a:rPr sz="5000" spc="-610" dirty="0">
                <a:latin typeface="Arial"/>
                <a:cs typeface="Arial"/>
              </a:rPr>
              <a:t> </a:t>
            </a:r>
            <a:r>
              <a:rPr sz="5000" spc="-15" dirty="0">
                <a:latin typeface="Arial"/>
                <a:cs typeface="Arial"/>
              </a:rPr>
              <a:t>funziona!</a:t>
            </a:r>
            <a:endParaRPr sz="5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979" y="266700"/>
            <a:ext cx="2825115" cy="6182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0" i="1" spc="5540" dirty="0">
                <a:solidFill>
                  <a:srgbClr val="B1B1B1"/>
                </a:solidFill>
                <a:latin typeface="Times New Roman"/>
                <a:cs typeface="Times New Roman"/>
              </a:rPr>
              <a:t>5</a:t>
            </a:r>
            <a:endParaRPr sz="3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28520" y="2862579"/>
            <a:ext cx="4886960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b="1" spc="-695" dirty="0">
                <a:solidFill>
                  <a:srgbClr val="FF410D"/>
                </a:solidFill>
                <a:latin typeface="Arial"/>
                <a:cs typeface="Arial"/>
              </a:rPr>
              <a:t>TE </a:t>
            </a:r>
            <a:r>
              <a:rPr sz="7000" b="1" spc="-570" dirty="0">
                <a:solidFill>
                  <a:srgbClr val="FF410D"/>
                </a:solidFill>
                <a:latin typeface="Arial"/>
                <a:cs typeface="Arial"/>
              </a:rPr>
              <a:t>STESSO</a:t>
            </a:r>
            <a:r>
              <a:rPr sz="7000" b="1" spc="-785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6000" spc="-125" dirty="0">
                <a:latin typeface="Arial"/>
                <a:cs typeface="Arial"/>
              </a:rPr>
              <a:t>e</a:t>
            </a:r>
            <a:endParaRPr sz="6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8939" y="3975100"/>
            <a:ext cx="5779770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110" dirty="0">
                <a:latin typeface="Arial"/>
                <a:cs typeface="Arial"/>
              </a:rPr>
              <a:t>nelle</a:t>
            </a:r>
            <a:r>
              <a:rPr sz="6000" spc="-690" dirty="0">
                <a:latin typeface="Arial"/>
                <a:cs typeface="Arial"/>
              </a:rPr>
              <a:t> </a:t>
            </a:r>
            <a:r>
              <a:rPr sz="7000" b="1" spc="-465" dirty="0">
                <a:solidFill>
                  <a:srgbClr val="FF410D"/>
                </a:solidFill>
                <a:latin typeface="Arial"/>
                <a:cs typeface="Arial"/>
              </a:rPr>
              <a:t>PERSONE</a:t>
            </a:r>
            <a:endParaRPr sz="7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73350"/>
            <a:ext cx="9144000" cy="4184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7809" y="160019"/>
            <a:ext cx="85725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dirty="0"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9440" y="44450"/>
            <a:ext cx="558292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0" dirty="0"/>
              <a:t>Tu</a:t>
            </a:r>
            <a:r>
              <a:rPr sz="3000" spc="-325" dirty="0"/>
              <a:t> </a:t>
            </a:r>
            <a:r>
              <a:rPr sz="3000" spc="-10" dirty="0"/>
              <a:t>devi</a:t>
            </a:r>
            <a:r>
              <a:rPr sz="3000" spc="-325" dirty="0"/>
              <a:t> </a:t>
            </a:r>
            <a:r>
              <a:rPr sz="3000" spc="10" dirty="0"/>
              <a:t>sapere</a:t>
            </a:r>
            <a:r>
              <a:rPr sz="3000" spc="-330" dirty="0"/>
              <a:t> </a:t>
            </a:r>
            <a:r>
              <a:rPr sz="3000" spc="-40" dirty="0"/>
              <a:t>dove</a:t>
            </a:r>
            <a:r>
              <a:rPr sz="3000" spc="-325" dirty="0"/>
              <a:t> </a:t>
            </a:r>
            <a:r>
              <a:rPr sz="3000" spc="50" dirty="0"/>
              <a:t>stai</a:t>
            </a:r>
            <a:r>
              <a:rPr sz="3000" spc="-330" dirty="0"/>
              <a:t> </a:t>
            </a:r>
            <a:r>
              <a:rPr sz="3000" spc="-60" dirty="0"/>
              <a:t>andando;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257809" y="797559"/>
            <a:ext cx="85725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dirty="0"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809" y="1891029"/>
            <a:ext cx="85725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dirty="0"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440" y="681990"/>
            <a:ext cx="7678420" cy="200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000" spc="-110" dirty="0">
                <a:latin typeface="Arial"/>
                <a:cs typeface="Arial"/>
              </a:rPr>
              <a:t>Se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70" dirty="0">
                <a:latin typeface="Arial"/>
                <a:cs typeface="Arial"/>
              </a:rPr>
              <a:t>tu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non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20" dirty="0">
                <a:latin typeface="Arial"/>
                <a:cs typeface="Arial"/>
              </a:rPr>
              <a:t>sai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-40" dirty="0">
                <a:latin typeface="Arial"/>
                <a:cs typeface="Arial"/>
              </a:rPr>
              <a:t>dove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50" dirty="0">
                <a:latin typeface="Arial"/>
                <a:cs typeface="Arial"/>
              </a:rPr>
              <a:t>stai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-60" dirty="0">
                <a:latin typeface="Arial"/>
                <a:cs typeface="Arial"/>
              </a:rPr>
              <a:t>andando,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non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puoi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100" dirty="0">
                <a:latin typeface="Arial"/>
                <a:cs typeface="Arial"/>
              </a:rPr>
              <a:t>far</a:t>
            </a:r>
            <a:r>
              <a:rPr sz="3000" spc="-320" dirty="0">
                <a:latin typeface="Arial"/>
                <a:cs typeface="Arial"/>
              </a:rPr>
              <a:t> </a:t>
            </a:r>
            <a:r>
              <a:rPr sz="3000" spc="-15" dirty="0">
                <a:latin typeface="Arial"/>
                <a:cs typeface="Arial"/>
              </a:rPr>
              <a:t>sì  </a:t>
            </a:r>
            <a:r>
              <a:rPr sz="3000" spc="-20" dirty="0">
                <a:latin typeface="Arial"/>
                <a:cs typeface="Arial"/>
              </a:rPr>
              <a:t>che</a:t>
            </a:r>
            <a:r>
              <a:rPr sz="3000" spc="-3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qualcuno</a:t>
            </a:r>
            <a:r>
              <a:rPr sz="3000" spc="-345" dirty="0">
                <a:latin typeface="Arial"/>
                <a:cs typeface="Arial"/>
              </a:rPr>
              <a:t> </a:t>
            </a:r>
            <a:r>
              <a:rPr sz="3000" spc="114" dirty="0">
                <a:latin typeface="Arial"/>
                <a:cs typeface="Arial"/>
              </a:rPr>
              <a:t>ti</a:t>
            </a:r>
            <a:r>
              <a:rPr sz="3000" spc="-345" dirty="0">
                <a:latin typeface="Arial"/>
                <a:cs typeface="Arial"/>
              </a:rPr>
              <a:t> </a:t>
            </a:r>
            <a:r>
              <a:rPr sz="3000" spc="-55" dirty="0">
                <a:latin typeface="Arial"/>
                <a:cs typeface="Arial"/>
              </a:rPr>
              <a:t>segua;</a:t>
            </a:r>
            <a:endParaRPr sz="3000">
              <a:latin typeface="Arial"/>
              <a:cs typeface="Arial"/>
            </a:endParaRPr>
          </a:p>
          <a:p>
            <a:pPr marL="12700" marR="581660">
              <a:lnSpc>
                <a:spcPct val="100000"/>
              </a:lnSpc>
              <a:spcBef>
                <a:spcPts val="1410"/>
              </a:spcBef>
            </a:pPr>
            <a:r>
              <a:rPr sz="3000" spc="-10" dirty="0">
                <a:latin typeface="Arial"/>
                <a:cs typeface="Arial"/>
              </a:rPr>
              <a:t>Le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15" dirty="0">
                <a:latin typeface="Arial"/>
                <a:cs typeface="Arial"/>
              </a:rPr>
              <a:t>persone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35" dirty="0">
                <a:latin typeface="Arial"/>
                <a:cs typeface="Arial"/>
              </a:rPr>
              <a:t>all’inizio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non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110" dirty="0">
                <a:latin typeface="Arial"/>
                <a:cs typeface="Arial"/>
              </a:rPr>
              <a:t>ti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seguono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20" dirty="0">
                <a:latin typeface="Arial"/>
                <a:cs typeface="Arial"/>
              </a:rPr>
              <a:t>perché  </a:t>
            </a:r>
            <a:r>
              <a:rPr sz="3000" spc="-10" dirty="0">
                <a:latin typeface="Arial"/>
                <a:cs typeface="Arial"/>
              </a:rPr>
              <a:t>credono,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ma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15" dirty="0">
                <a:latin typeface="Arial"/>
                <a:cs typeface="Arial"/>
              </a:rPr>
              <a:t>perché</a:t>
            </a:r>
            <a:r>
              <a:rPr sz="3000" spc="-325" dirty="0">
                <a:latin typeface="Arial"/>
                <a:cs typeface="Arial"/>
              </a:rPr>
              <a:t> </a:t>
            </a:r>
            <a:r>
              <a:rPr sz="3000" spc="-35" dirty="0">
                <a:latin typeface="Arial"/>
                <a:cs typeface="Arial"/>
              </a:rPr>
              <a:t>vedono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che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75" dirty="0">
                <a:latin typeface="Arial"/>
                <a:cs typeface="Arial"/>
              </a:rPr>
              <a:t>tu</a:t>
            </a:r>
            <a:r>
              <a:rPr sz="3000" spc="-335" dirty="0">
                <a:latin typeface="Arial"/>
                <a:cs typeface="Arial"/>
              </a:rPr>
              <a:t> </a:t>
            </a:r>
            <a:r>
              <a:rPr sz="3000" spc="40" dirty="0">
                <a:latin typeface="Arial"/>
                <a:cs typeface="Arial"/>
              </a:rPr>
              <a:t>ci</a:t>
            </a:r>
            <a:r>
              <a:rPr sz="3000" spc="-330" dirty="0">
                <a:latin typeface="Arial"/>
                <a:cs typeface="Arial"/>
              </a:rPr>
              <a:t> </a:t>
            </a:r>
            <a:r>
              <a:rPr sz="3000" spc="10" dirty="0">
                <a:latin typeface="Arial"/>
                <a:cs typeface="Arial"/>
              </a:rPr>
              <a:t>credi.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80" y="266700"/>
            <a:ext cx="2169795" cy="6182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0" i="1" spc="375" dirty="0">
                <a:solidFill>
                  <a:srgbClr val="B1B1B1"/>
                </a:solidFill>
                <a:latin typeface="Times New Roman"/>
                <a:cs typeface="Times New Roman"/>
              </a:rPr>
              <a:t>6</a:t>
            </a:r>
            <a:endParaRPr sz="3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159" y="271779"/>
            <a:ext cx="7842884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50" i="1" spc="-145" dirty="0">
                <a:latin typeface="Arial"/>
                <a:cs typeface="Arial"/>
              </a:rPr>
              <a:t>Non</a:t>
            </a:r>
            <a:r>
              <a:rPr sz="5150" i="1" spc="-605" dirty="0">
                <a:latin typeface="Arial"/>
                <a:cs typeface="Arial"/>
              </a:rPr>
              <a:t> </a:t>
            </a:r>
            <a:r>
              <a:rPr sz="5150" i="1" spc="30" dirty="0">
                <a:latin typeface="Arial"/>
                <a:cs typeface="Arial"/>
              </a:rPr>
              <a:t>importa</a:t>
            </a:r>
            <a:r>
              <a:rPr sz="5150" i="1" spc="-600" dirty="0">
                <a:latin typeface="Arial"/>
                <a:cs typeface="Arial"/>
              </a:rPr>
              <a:t> </a:t>
            </a:r>
            <a:r>
              <a:rPr sz="5150" i="1" spc="-114" dirty="0">
                <a:latin typeface="Arial"/>
                <a:cs typeface="Arial"/>
              </a:rPr>
              <a:t>che</a:t>
            </a:r>
            <a:r>
              <a:rPr sz="5150" i="1" spc="-590" dirty="0">
                <a:latin typeface="Arial"/>
                <a:cs typeface="Arial"/>
              </a:rPr>
              <a:t> </a:t>
            </a:r>
            <a:r>
              <a:rPr sz="5150" i="1" spc="-50" dirty="0">
                <a:latin typeface="Arial"/>
                <a:cs typeface="Arial"/>
              </a:rPr>
              <a:t>tecnica</a:t>
            </a:r>
            <a:r>
              <a:rPr sz="5150" i="1" spc="-595" dirty="0">
                <a:latin typeface="Arial"/>
                <a:cs typeface="Arial"/>
              </a:rPr>
              <a:t> </a:t>
            </a:r>
            <a:r>
              <a:rPr sz="5150" i="1" spc="-70" dirty="0">
                <a:latin typeface="Arial"/>
                <a:cs typeface="Arial"/>
              </a:rPr>
              <a:t>usi!</a:t>
            </a:r>
            <a:endParaRPr sz="5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7239" y="1818640"/>
            <a:ext cx="5043805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00" spc="-215" dirty="0">
                <a:latin typeface="Arial"/>
                <a:cs typeface="Arial"/>
              </a:rPr>
              <a:t>Se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-20" dirty="0">
                <a:latin typeface="Arial"/>
                <a:cs typeface="Arial"/>
              </a:rPr>
              <a:t>non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5" dirty="0">
                <a:latin typeface="Arial"/>
                <a:cs typeface="Arial"/>
              </a:rPr>
              <a:t>hai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40" dirty="0">
                <a:latin typeface="Arial"/>
                <a:cs typeface="Arial"/>
              </a:rPr>
              <a:t>degli</a:t>
            </a:r>
            <a:endParaRPr sz="5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3670" y="4734559"/>
            <a:ext cx="375348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spc="-15" dirty="0">
                <a:latin typeface="Arial"/>
                <a:cs typeface="Arial"/>
              </a:rPr>
              <a:t>non</a:t>
            </a:r>
            <a:r>
              <a:rPr sz="5000" spc="-610" dirty="0">
                <a:latin typeface="Arial"/>
                <a:cs typeface="Arial"/>
              </a:rPr>
              <a:t> </a:t>
            </a:r>
            <a:r>
              <a:rPr sz="5000" spc="-15" dirty="0">
                <a:latin typeface="Arial"/>
                <a:cs typeface="Arial"/>
              </a:rPr>
              <a:t>funziona!</a:t>
            </a:r>
            <a:endParaRPr sz="5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5029" y="2862579"/>
            <a:ext cx="4845050" cy="1544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0" b="1" spc="-615" dirty="0">
                <a:solidFill>
                  <a:srgbClr val="FF410D"/>
                </a:solidFill>
                <a:latin typeface="Arial"/>
                <a:cs typeface="Arial"/>
              </a:rPr>
              <a:t>ALLEATI</a:t>
            </a:r>
            <a:endParaRPr sz="10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79600"/>
            <a:ext cx="9144000" cy="497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0" marR="5080">
              <a:lnSpc>
                <a:spcPts val="4790"/>
              </a:lnSpc>
            </a:pPr>
            <a:r>
              <a:rPr spc="-110" dirty="0"/>
              <a:t>Ho </a:t>
            </a:r>
            <a:r>
              <a:rPr spc="55" dirty="0"/>
              <a:t>imparato </a:t>
            </a:r>
            <a:r>
              <a:rPr spc="-100" dirty="0"/>
              <a:t>a </a:t>
            </a:r>
            <a:r>
              <a:rPr spc="55" dirty="0"/>
              <a:t>riconoscere </a:t>
            </a:r>
            <a:r>
              <a:rPr spc="114" dirty="0"/>
              <a:t>i </a:t>
            </a:r>
            <a:r>
              <a:rPr spc="55" dirty="0"/>
              <a:t>miei  </a:t>
            </a:r>
            <a:r>
              <a:rPr spc="75" dirty="0"/>
              <a:t>alleati</a:t>
            </a:r>
            <a:r>
              <a:rPr spc="-430" dirty="0"/>
              <a:t> </a:t>
            </a:r>
            <a:r>
              <a:rPr spc="-55" dirty="0"/>
              <a:t>quando</a:t>
            </a:r>
            <a:r>
              <a:rPr spc="-445" dirty="0"/>
              <a:t> </a:t>
            </a:r>
            <a:r>
              <a:rPr spc="85" dirty="0"/>
              <a:t>le</a:t>
            </a:r>
            <a:r>
              <a:rPr spc="-440" dirty="0"/>
              <a:t> </a:t>
            </a:r>
            <a:r>
              <a:rPr spc="-20" dirty="0"/>
              <a:t>cose</a:t>
            </a:r>
            <a:r>
              <a:rPr spc="-440" dirty="0"/>
              <a:t> </a:t>
            </a:r>
            <a:r>
              <a:rPr spc="-20" dirty="0"/>
              <a:t>non</a:t>
            </a:r>
            <a:r>
              <a:rPr spc="-440" dirty="0"/>
              <a:t> </a:t>
            </a:r>
            <a:r>
              <a:rPr spc="-30" dirty="0"/>
              <a:t>vanno</a:t>
            </a:r>
            <a:r>
              <a:rPr spc="-445" dirty="0"/>
              <a:t> </a:t>
            </a:r>
            <a:r>
              <a:rPr spc="-55" dirty="0"/>
              <a:t>bene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685800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76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6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1605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6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83689"/>
            <a:ext cx="9144000" cy="5274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9440" y="261620"/>
            <a:ext cx="8107045" cy="1917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970" indent="3602990" algn="r">
              <a:lnSpc>
                <a:spcPct val="100000"/>
              </a:lnSpc>
            </a:pPr>
            <a:r>
              <a:rPr sz="4200" b="1" spc="-80" dirty="0">
                <a:solidFill>
                  <a:srgbClr val="FF410D"/>
                </a:solidFill>
                <a:latin typeface="Arial"/>
                <a:cs typeface="Arial"/>
              </a:rPr>
              <a:t>IL </a:t>
            </a:r>
            <a:r>
              <a:rPr sz="4200" b="1" spc="-325" dirty="0">
                <a:solidFill>
                  <a:srgbClr val="FF410D"/>
                </a:solidFill>
                <a:latin typeface="Arial"/>
                <a:cs typeface="Arial"/>
              </a:rPr>
              <a:t>SUCCESSO</a:t>
            </a:r>
            <a:r>
              <a:rPr sz="4200" b="1" spc="-840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200" b="1" spc="-270" dirty="0">
                <a:solidFill>
                  <a:srgbClr val="FF410D"/>
                </a:solidFill>
                <a:latin typeface="Arial"/>
                <a:cs typeface="Arial"/>
              </a:rPr>
              <a:t>E'</a:t>
            </a:r>
            <a:r>
              <a:rPr sz="4200" b="1" spc="-465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200" b="1" spc="-235" dirty="0">
                <a:solidFill>
                  <a:srgbClr val="FF410D"/>
                </a:solidFill>
                <a:latin typeface="Arial"/>
                <a:cs typeface="Arial"/>
              </a:rPr>
              <a:t>LA </a:t>
            </a:r>
            <a:r>
              <a:rPr sz="4200" b="1" spc="-125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200" b="1" spc="-245" dirty="0">
                <a:solidFill>
                  <a:srgbClr val="FF410D"/>
                </a:solidFill>
                <a:latin typeface="Arial"/>
                <a:cs typeface="Arial"/>
              </a:rPr>
              <a:t>REALIZZAZIONE </a:t>
            </a:r>
            <a:r>
              <a:rPr sz="4200" b="1" spc="-295" dirty="0">
                <a:solidFill>
                  <a:srgbClr val="FF410D"/>
                </a:solidFill>
                <a:latin typeface="Arial"/>
                <a:cs typeface="Arial"/>
              </a:rPr>
              <a:t>PROGRESSIVA</a:t>
            </a:r>
            <a:r>
              <a:rPr sz="4200" b="1" spc="-630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200" b="1" spc="-140" dirty="0">
                <a:solidFill>
                  <a:srgbClr val="FF410D"/>
                </a:solidFill>
                <a:latin typeface="Arial"/>
                <a:cs typeface="Arial"/>
              </a:rPr>
              <a:t>DI</a:t>
            </a:r>
            <a:endParaRPr sz="4200">
              <a:latin typeface="Arial"/>
              <a:cs typeface="Arial"/>
            </a:endParaRPr>
          </a:p>
          <a:p>
            <a:pPr marR="5080" algn="r">
              <a:lnSpc>
                <a:spcPts val="5015"/>
              </a:lnSpc>
            </a:pPr>
            <a:r>
              <a:rPr sz="4200" b="1" spc="-190" dirty="0">
                <a:solidFill>
                  <a:srgbClr val="FF410D"/>
                </a:solidFill>
                <a:latin typeface="Arial"/>
                <a:cs typeface="Arial"/>
              </a:rPr>
              <a:t>UN</a:t>
            </a:r>
            <a:r>
              <a:rPr sz="4200" b="1" spc="-490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200" b="1" spc="-360" dirty="0">
                <a:solidFill>
                  <a:srgbClr val="FFFFFF"/>
                </a:solidFill>
                <a:latin typeface="Arial"/>
                <a:cs typeface="Arial"/>
              </a:rPr>
              <a:t>SOGNO</a:t>
            </a:r>
            <a:r>
              <a:rPr sz="4200" b="1" spc="-360" dirty="0">
                <a:solidFill>
                  <a:srgbClr val="FF410D"/>
                </a:solidFill>
                <a:latin typeface="Arial"/>
                <a:cs typeface="Arial"/>
              </a:rPr>
              <a:t>.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79259">
              <a:lnSpc>
                <a:spcPts val="3035"/>
              </a:lnSpc>
            </a:pPr>
            <a:r>
              <a:rPr spc="-120" dirty="0"/>
              <a:t>Luis</a:t>
            </a:r>
            <a:r>
              <a:rPr spc="-360" dirty="0"/>
              <a:t> </a:t>
            </a:r>
            <a:r>
              <a:rPr spc="-140" dirty="0"/>
              <a:t>Costa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000" b="0" i="0" spc="-90" dirty="0">
                <a:latin typeface="Arial"/>
                <a:cs typeface="Arial"/>
              </a:rPr>
              <a:t>Due </a:t>
            </a:r>
            <a:r>
              <a:rPr sz="3000" b="0" i="0" spc="40" dirty="0">
                <a:latin typeface="Arial"/>
                <a:cs typeface="Arial"/>
              </a:rPr>
              <a:t>parole</a:t>
            </a:r>
            <a:r>
              <a:rPr sz="3000" b="0" i="0" spc="-610" dirty="0">
                <a:latin typeface="Arial"/>
                <a:cs typeface="Arial"/>
              </a:rPr>
              <a:t> </a:t>
            </a:r>
            <a:r>
              <a:rPr sz="3000" b="0" i="0" spc="-35" dirty="0">
                <a:latin typeface="Arial"/>
                <a:cs typeface="Arial"/>
              </a:rPr>
              <a:t>chiave: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5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000" b="0" i="0" spc="434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3000" b="0" i="0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i="0" spc="-375" dirty="0">
                <a:solidFill>
                  <a:srgbClr val="FFFFFF"/>
                </a:solidFill>
                <a:latin typeface="Arial"/>
                <a:cs typeface="Arial"/>
              </a:rPr>
              <a:t>SOGNO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20"/>
              </a:spcBef>
            </a:pPr>
            <a:r>
              <a:rPr sz="4000" i="0" spc="58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4000" i="0" spc="-4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i="0" spc="-270" dirty="0">
                <a:solidFill>
                  <a:srgbClr val="FFFFFF"/>
                </a:solidFill>
                <a:latin typeface="Arial"/>
                <a:cs typeface="Arial"/>
              </a:rPr>
              <a:t>PROGRESSIONE</a:t>
            </a:r>
            <a:r>
              <a:rPr sz="3000" b="0" i="0" spc="-270" dirty="0">
                <a:latin typeface="Arial"/>
                <a:cs typeface="Arial"/>
              </a:rPr>
              <a:t>,</a:t>
            </a:r>
            <a:r>
              <a:rPr sz="3000" b="0" i="0" spc="-320" dirty="0">
                <a:latin typeface="Arial"/>
                <a:cs typeface="Arial"/>
              </a:rPr>
              <a:t> </a:t>
            </a:r>
            <a:r>
              <a:rPr sz="3000" b="0" i="0" spc="-60" dirty="0">
                <a:latin typeface="Arial"/>
                <a:cs typeface="Arial"/>
              </a:rPr>
              <a:t>e</a:t>
            </a:r>
            <a:r>
              <a:rPr sz="3000" b="0" i="0" spc="-320" dirty="0">
                <a:latin typeface="Arial"/>
                <a:cs typeface="Arial"/>
              </a:rPr>
              <a:t> </a:t>
            </a:r>
            <a:r>
              <a:rPr sz="3000" b="0" i="0" spc="50" dirty="0">
                <a:latin typeface="Arial"/>
                <a:cs typeface="Arial"/>
              </a:rPr>
              <a:t>nella</a:t>
            </a:r>
            <a:r>
              <a:rPr sz="3000" b="0" i="0" spc="-325" dirty="0">
                <a:latin typeface="Arial"/>
                <a:cs typeface="Arial"/>
              </a:rPr>
              <a:t> </a:t>
            </a:r>
            <a:r>
              <a:rPr sz="3000" b="0" i="0" spc="35" dirty="0">
                <a:latin typeface="Arial"/>
                <a:cs typeface="Arial"/>
              </a:rPr>
              <a:t>progressione</a:t>
            </a:r>
            <a:r>
              <a:rPr sz="3000" b="0" i="0" spc="-320" dirty="0">
                <a:latin typeface="Arial"/>
                <a:cs typeface="Arial"/>
              </a:rPr>
              <a:t> </a:t>
            </a:r>
            <a:r>
              <a:rPr sz="3000" b="0" i="0" spc="40" dirty="0">
                <a:latin typeface="Arial"/>
                <a:cs typeface="Arial"/>
              </a:rPr>
              <a:t>ci</a:t>
            </a:r>
            <a:endParaRPr sz="3000">
              <a:latin typeface="Arial"/>
              <a:cs typeface="Arial"/>
            </a:endParaRPr>
          </a:p>
          <a:p>
            <a:pPr marL="4513580">
              <a:lnSpc>
                <a:spcPct val="100000"/>
              </a:lnSpc>
              <a:spcBef>
                <a:spcPts val="20"/>
              </a:spcBef>
            </a:pPr>
            <a:r>
              <a:rPr sz="3000" b="0" i="0" spc="-5" dirty="0">
                <a:latin typeface="Arial"/>
                <a:cs typeface="Arial"/>
              </a:rPr>
              <a:t>sono</a:t>
            </a:r>
            <a:r>
              <a:rPr sz="3000" b="0" i="0" spc="-355" dirty="0">
                <a:latin typeface="Arial"/>
                <a:cs typeface="Arial"/>
              </a:rPr>
              <a:t> </a:t>
            </a:r>
            <a:r>
              <a:rPr sz="3000" b="0" i="0" spc="85" dirty="0">
                <a:latin typeface="Arial"/>
                <a:cs typeface="Arial"/>
              </a:rPr>
              <a:t>alti</a:t>
            </a:r>
            <a:r>
              <a:rPr sz="3000" b="0" i="0" spc="-350" dirty="0">
                <a:latin typeface="Arial"/>
                <a:cs typeface="Arial"/>
              </a:rPr>
              <a:t> </a:t>
            </a:r>
            <a:r>
              <a:rPr sz="3000" b="0" i="0" spc="-60" dirty="0">
                <a:latin typeface="Arial"/>
                <a:cs typeface="Arial"/>
              </a:rPr>
              <a:t>e</a:t>
            </a:r>
            <a:r>
              <a:rPr sz="3000" b="0" i="0" spc="-350" dirty="0">
                <a:latin typeface="Arial"/>
                <a:cs typeface="Arial"/>
              </a:rPr>
              <a:t> </a:t>
            </a:r>
            <a:r>
              <a:rPr sz="3000" b="0" i="0" spc="15" dirty="0">
                <a:latin typeface="Arial"/>
                <a:cs typeface="Arial"/>
              </a:rPr>
              <a:t>bassi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3259" y="0"/>
            <a:ext cx="793242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600450"/>
          </a:xfrm>
          <a:custGeom>
            <a:avLst/>
            <a:gdLst/>
            <a:ahLst/>
            <a:cxnLst/>
            <a:rect l="l" t="t" r="r" b="b"/>
            <a:pathLst>
              <a:path w="9144000" h="3600450">
                <a:moveTo>
                  <a:pt x="9144000" y="0"/>
                </a:moveTo>
                <a:lnTo>
                  <a:pt x="0" y="0"/>
                </a:lnTo>
                <a:lnTo>
                  <a:pt x="0" y="3600450"/>
                </a:lnTo>
                <a:lnTo>
                  <a:pt x="9144000" y="3600450"/>
                </a:lnTo>
                <a:lnTo>
                  <a:pt x="914400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3600450"/>
          </a:xfrm>
          <a:custGeom>
            <a:avLst/>
            <a:gdLst/>
            <a:ahLst/>
            <a:cxnLst/>
            <a:rect l="l" t="t" r="r" b="b"/>
            <a:pathLst>
              <a:path w="9144000" h="3600450">
                <a:moveTo>
                  <a:pt x="4572000" y="3600450"/>
                </a:moveTo>
                <a:lnTo>
                  <a:pt x="0" y="3600450"/>
                </a:lnTo>
                <a:lnTo>
                  <a:pt x="0" y="0"/>
                </a:lnTo>
                <a:lnTo>
                  <a:pt x="9144000" y="0"/>
                </a:lnTo>
                <a:lnTo>
                  <a:pt x="9144000" y="3600450"/>
                </a:lnTo>
                <a:lnTo>
                  <a:pt x="4572000" y="3600450"/>
                </a:lnTo>
                <a:close/>
              </a:path>
            </a:pathLst>
          </a:custGeom>
          <a:ln w="3175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4030" y="1338579"/>
            <a:ext cx="8185784" cy="4407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5530">
              <a:lnSpc>
                <a:spcPct val="100000"/>
              </a:lnSpc>
            </a:pPr>
            <a:r>
              <a:rPr sz="7200" spc="-280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r>
              <a:rPr sz="7200" spc="-7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spc="20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200" spc="-7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spc="-200" dirty="0">
                <a:solidFill>
                  <a:srgbClr val="FF410D"/>
                </a:solidFill>
                <a:latin typeface="Arial"/>
                <a:cs typeface="Arial"/>
              </a:rPr>
              <a:t>SI</a:t>
            </a:r>
            <a:r>
              <a:rPr sz="7200" spc="-785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7200" spc="150" dirty="0">
                <a:solidFill>
                  <a:srgbClr val="FFFFFF"/>
                </a:solidFill>
                <a:latin typeface="Arial"/>
                <a:cs typeface="Arial"/>
              </a:rPr>
              <a:t>costruisci  </a:t>
            </a:r>
            <a:r>
              <a:rPr sz="7200" spc="33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7200" spc="-8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200" spc="40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endParaRPr sz="7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7200" spc="-280" dirty="0">
                <a:latin typeface="Arial"/>
                <a:cs typeface="Arial"/>
              </a:rPr>
              <a:t>Con</a:t>
            </a:r>
            <a:r>
              <a:rPr sz="7200" spc="-785" dirty="0">
                <a:latin typeface="Arial"/>
                <a:cs typeface="Arial"/>
              </a:rPr>
              <a:t> </a:t>
            </a:r>
            <a:r>
              <a:rPr sz="7200" spc="204" dirty="0">
                <a:latin typeface="Arial"/>
                <a:cs typeface="Arial"/>
              </a:rPr>
              <a:t>i</a:t>
            </a:r>
            <a:r>
              <a:rPr sz="7200" spc="-770" dirty="0">
                <a:latin typeface="Arial"/>
                <a:cs typeface="Arial"/>
              </a:rPr>
              <a:t> </a:t>
            </a:r>
            <a:r>
              <a:rPr sz="7200" spc="-560" dirty="0">
                <a:solidFill>
                  <a:srgbClr val="FF410D"/>
                </a:solidFill>
                <a:latin typeface="Arial"/>
                <a:cs typeface="Arial"/>
              </a:rPr>
              <a:t>NO</a:t>
            </a:r>
            <a:r>
              <a:rPr sz="7200" spc="-790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7200" spc="150" dirty="0">
                <a:latin typeface="Arial"/>
                <a:cs typeface="Arial"/>
              </a:rPr>
              <a:t>costruisci</a:t>
            </a:r>
            <a:r>
              <a:rPr sz="7200" spc="-760" dirty="0">
                <a:latin typeface="Arial"/>
                <a:cs typeface="Arial"/>
              </a:rPr>
              <a:t> </a:t>
            </a:r>
            <a:r>
              <a:rPr sz="7200" spc="330" dirty="0">
                <a:latin typeface="Arial"/>
                <a:cs typeface="Arial"/>
              </a:rPr>
              <a:t>il  </a:t>
            </a:r>
            <a:r>
              <a:rPr sz="7200" spc="150" dirty="0">
                <a:latin typeface="Arial"/>
                <a:cs typeface="Arial"/>
              </a:rPr>
              <a:t>carattere</a:t>
            </a:r>
            <a:endParaRPr sz="7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354329" y="266700"/>
            <a:ext cx="2532380" cy="6182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0" i="1" spc="3235" dirty="0">
                <a:solidFill>
                  <a:srgbClr val="B1B1B1"/>
                </a:solidFill>
                <a:latin typeface="Times New Roman"/>
                <a:cs typeface="Times New Roman"/>
              </a:rPr>
              <a:t>7</a:t>
            </a:r>
            <a:endParaRPr sz="3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159" y="271779"/>
            <a:ext cx="7842884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50" i="1" spc="-145" dirty="0">
                <a:latin typeface="Arial"/>
                <a:cs typeface="Arial"/>
              </a:rPr>
              <a:t>Non</a:t>
            </a:r>
            <a:r>
              <a:rPr sz="5150" i="1" spc="-605" dirty="0">
                <a:latin typeface="Arial"/>
                <a:cs typeface="Arial"/>
              </a:rPr>
              <a:t> </a:t>
            </a:r>
            <a:r>
              <a:rPr sz="5150" i="1" spc="30" dirty="0">
                <a:latin typeface="Arial"/>
                <a:cs typeface="Arial"/>
              </a:rPr>
              <a:t>importa</a:t>
            </a:r>
            <a:r>
              <a:rPr sz="5150" i="1" spc="-600" dirty="0">
                <a:latin typeface="Arial"/>
                <a:cs typeface="Arial"/>
              </a:rPr>
              <a:t> </a:t>
            </a:r>
            <a:r>
              <a:rPr sz="5150" i="1" spc="-114" dirty="0">
                <a:latin typeface="Arial"/>
                <a:cs typeface="Arial"/>
              </a:rPr>
              <a:t>che</a:t>
            </a:r>
            <a:r>
              <a:rPr sz="5150" i="1" spc="-590" dirty="0">
                <a:latin typeface="Arial"/>
                <a:cs typeface="Arial"/>
              </a:rPr>
              <a:t> </a:t>
            </a:r>
            <a:r>
              <a:rPr sz="5150" i="1" spc="-50" dirty="0">
                <a:latin typeface="Arial"/>
                <a:cs typeface="Arial"/>
              </a:rPr>
              <a:t>tecnica</a:t>
            </a:r>
            <a:r>
              <a:rPr sz="5150" i="1" spc="-595" dirty="0">
                <a:latin typeface="Arial"/>
                <a:cs typeface="Arial"/>
              </a:rPr>
              <a:t> </a:t>
            </a:r>
            <a:r>
              <a:rPr sz="5150" i="1" spc="-70" dirty="0">
                <a:latin typeface="Arial"/>
                <a:cs typeface="Arial"/>
              </a:rPr>
              <a:t>usi!</a:t>
            </a:r>
            <a:endParaRPr sz="5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04339" y="1818640"/>
            <a:ext cx="5728335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00" spc="-215" dirty="0">
                <a:latin typeface="Arial"/>
                <a:cs typeface="Arial"/>
              </a:rPr>
              <a:t>Se</a:t>
            </a:r>
            <a:r>
              <a:rPr sz="5800" spc="-640" dirty="0">
                <a:latin typeface="Arial"/>
                <a:cs typeface="Arial"/>
              </a:rPr>
              <a:t> </a:t>
            </a:r>
            <a:r>
              <a:rPr sz="5800" spc="-20" dirty="0">
                <a:latin typeface="Arial"/>
                <a:cs typeface="Arial"/>
              </a:rPr>
              <a:t>non</a:t>
            </a:r>
            <a:r>
              <a:rPr sz="5800" spc="-640" dirty="0">
                <a:latin typeface="Arial"/>
                <a:cs typeface="Arial"/>
              </a:rPr>
              <a:t> </a:t>
            </a:r>
            <a:r>
              <a:rPr sz="5800" spc="220" dirty="0">
                <a:latin typeface="Arial"/>
                <a:cs typeface="Arial"/>
              </a:rPr>
              <a:t>ti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65" dirty="0">
                <a:latin typeface="Arial"/>
                <a:cs typeface="Arial"/>
              </a:rPr>
              <a:t>prendi</a:t>
            </a:r>
            <a:r>
              <a:rPr sz="5800" spc="-645" dirty="0">
                <a:latin typeface="Arial"/>
                <a:cs typeface="Arial"/>
              </a:rPr>
              <a:t> </a:t>
            </a:r>
            <a:r>
              <a:rPr sz="5800" spc="120" dirty="0">
                <a:latin typeface="Arial"/>
                <a:cs typeface="Arial"/>
              </a:rPr>
              <a:t>la</a:t>
            </a:r>
            <a:endParaRPr sz="5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3670" y="5093970"/>
            <a:ext cx="375348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spc="-15" dirty="0">
                <a:latin typeface="Arial"/>
                <a:cs typeface="Arial"/>
              </a:rPr>
              <a:t>non</a:t>
            </a:r>
            <a:r>
              <a:rPr sz="5000" spc="-610" dirty="0">
                <a:latin typeface="Arial"/>
                <a:cs typeface="Arial"/>
              </a:rPr>
              <a:t> </a:t>
            </a:r>
            <a:r>
              <a:rPr sz="5000" spc="-15" dirty="0">
                <a:latin typeface="Arial"/>
                <a:cs typeface="Arial"/>
              </a:rPr>
              <a:t>funziona!</a:t>
            </a:r>
            <a:endParaRPr sz="5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2862579"/>
            <a:ext cx="7294245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b="1" spc="-425" dirty="0">
                <a:solidFill>
                  <a:srgbClr val="FF410D"/>
                </a:solidFill>
                <a:latin typeface="Arial"/>
                <a:cs typeface="Arial"/>
              </a:rPr>
              <a:t>RESPONSABILITA'</a:t>
            </a:r>
            <a:endParaRPr sz="7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9039" y="3975100"/>
            <a:ext cx="6715759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-20" dirty="0">
                <a:latin typeface="Arial"/>
                <a:cs typeface="Arial"/>
              </a:rPr>
              <a:t>dei</a:t>
            </a:r>
            <a:r>
              <a:rPr sz="6000" spc="-695" dirty="0">
                <a:latin typeface="Arial"/>
                <a:cs typeface="Arial"/>
              </a:rPr>
              <a:t> </a:t>
            </a:r>
            <a:r>
              <a:rPr sz="6000" spc="90" dirty="0">
                <a:latin typeface="Arial"/>
                <a:cs typeface="Arial"/>
              </a:rPr>
              <a:t>tuoi</a:t>
            </a:r>
            <a:r>
              <a:rPr sz="6000" spc="-680" dirty="0">
                <a:latin typeface="Arial"/>
                <a:cs typeface="Arial"/>
              </a:rPr>
              <a:t> </a:t>
            </a:r>
            <a:r>
              <a:rPr sz="7000" b="1" spc="-440" dirty="0">
                <a:solidFill>
                  <a:srgbClr val="FF410D"/>
                </a:solidFill>
                <a:latin typeface="Arial"/>
                <a:cs typeface="Arial"/>
              </a:rPr>
              <a:t>RISULTATI</a:t>
            </a:r>
            <a:endParaRPr sz="7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77110"/>
            <a:ext cx="9144000" cy="4580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7809" y="154940"/>
            <a:ext cx="8191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dirty="0"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9440" y="44450"/>
            <a:ext cx="270319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375" dirty="0"/>
              <a:t>Ø </a:t>
            </a:r>
            <a:r>
              <a:rPr sz="2800" spc="-45" dirty="0"/>
              <a:t>ALIBI, </a:t>
            </a:r>
            <a:r>
              <a:rPr sz="2800" spc="-375" dirty="0"/>
              <a:t>Ø</a:t>
            </a:r>
            <a:r>
              <a:rPr sz="2800" spc="-570" dirty="0"/>
              <a:t> </a:t>
            </a:r>
            <a:r>
              <a:rPr sz="2800" spc="-200" dirty="0"/>
              <a:t>SCUSE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257809" y="762000"/>
            <a:ext cx="8191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809" y="1367790"/>
            <a:ext cx="8191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7809" y="1974850"/>
            <a:ext cx="81915" cy="20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dirty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440" y="521461"/>
            <a:ext cx="5539105" cy="17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780"/>
              </a:lnSpc>
            </a:pPr>
            <a:r>
              <a:rPr sz="2800" spc="-210" dirty="0">
                <a:latin typeface="Arial"/>
                <a:cs typeface="Arial"/>
              </a:rPr>
              <a:t>SMETTI</a:t>
            </a:r>
            <a:r>
              <a:rPr sz="2800" spc="-315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DI</a:t>
            </a:r>
            <a:r>
              <a:rPr sz="2800" spc="-325" dirty="0">
                <a:latin typeface="Arial"/>
                <a:cs typeface="Arial"/>
              </a:rPr>
              <a:t> </a:t>
            </a:r>
            <a:r>
              <a:rPr sz="2800" spc="-210" dirty="0">
                <a:latin typeface="Arial"/>
                <a:cs typeface="Arial"/>
              </a:rPr>
              <a:t>CERCARE</a:t>
            </a:r>
            <a:r>
              <a:rPr sz="2800" spc="-325" dirty="0">
                <a:latin typeface="Arial"/>
                <a:cs typeface="Arial"/>
              </a:rPr>
              <a:t> </a:t>
            </a:r>
            <a:r>
              <a:rPr sz="2800" spc="15" dirty="0">
                <a:latin typeface="Arial"/>
                <a:cs typeface="Arial"/>
              </a:rPr>
              <a:t>IL</a:t>
            </a:r>
            <a:r>
              <a:rPr sz="2800" spc="-310" dirty="0">
                <a:latin typeface="Arial"/>
                <a:cs typeface="Arial"/>
              </a:rPr>
              <a:t> </a:t>
            </a:r>
            <a:r>
              <a:rPr sz="2800" spc="-195" dirty="0">
                <a:latin typeface="Arial"/>
                <a:cs typeface="Arial"/>
              </a:rPr>
              <a:t>COLPEVOLE  </a:t>
            </a:r>
            <a:r>
              <a:rPr sz="2800" spc="-170" dirty="0">
                <a:latin typeface="Arial"/>
                <a:cs typeface="Arial"/>
              </a:rPr>
              <a:t>NON </a:t>
            </a:r>
            <a:r>
              <a:rPr sz="2800" spc="-190" dirty="0">
                <a:latin typeface="Arial"/>
                <a:cs typeface="Arial"/>
              </a:rPr>
              <a:t>C’ENTRA </a:t>
            </a:r>
            <a:r>
              <a:rPr sz="2800" spc="15" dirty="0">
                <a:latin typeface="Arial"/>
                <a:cs typeface="Arial"/>
              </a:rPr>
              <a:t>IL</a:t>
            </a:r>
            <a:r>
              <a:rPr sz="2800" spc="-620" dirty="0">
                <a:latin typeface="Arial"/>
                <a:cs typeface="Arial"/>
              </a:rPr>
              <a:t> </a:t>
            </a:r>
            <a:r>
              <a:rPr sz="2800" spc="-265" dirty="0">
                <a:latin typeface="Arial"/>
                <a:cs typeface="Arial"/>
              </a:rPr>
              <a:t>GOVERNO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800" spc="-170" dirty="0">
                <a:latin typeface="Arial"/>
                <a:cs typeface="Arial"/>
              </a:rPr>
              <a:t>NON</a:t>
            </a:r>
            <a:r>
              <a:rPr sz="2800" spc="-330" dirty="0">
                <a:latin typeface="Arial"/>
                <a:cs typeface="Arial"/>
              </a:rPr>
              <a:t> </a:t>
            </a:r>
            <a:r>
              <a:rPr sz="2800" spc="-190" dirty="0">
                <a:latin typeface="Arial"/>
                <a:cs typeface="Arial"/>
              </a:rPr>
              <a:t>C’ENTRA</a:t>
            </a:r>
            <a:r>
              <a:rPr sz="2800" spc="-33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LA</a:t>
            </a:r>
            <a:r>
              <a:rPr sz="2800" spc="-335" dirty="0">
                <a:latin typeface="Arial"/>
                <a:cs typeface="Arial"/>
              </a:rPr>
              <a:t> </a:t>
            </a:r>
            <a:r>
              <a:rPr sz="2800" spc="-245" dirty="0">
                <a:latin typeface="Arial"/>
                <a:cs typeface="Arial"/>
              </a:rPr>
              <a:t>GENTE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6540" y="4013200"/>
            <a:ext cx="4054475" cy="2426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7900" b="1" spc="-565" dirty="0">
                <a:solidFill>
                  <a:srgbClr val="FFFFFF"/>
                </a:solidFill>
                <a:latin typeface="Arial"/>
                <a:cs typeface="Arial"/>
              </a:rPr>
              <a:t>C’ENTRI  </a:t>
            </a:r>
            <a:r>
              <a:rPr sz="7900" b="1" spc="-700" dirty="0">
                <a:solidFill>
                  <a:srgbClr val="FFFFFF"/>
                </a:solidFill>
                <a:latin typeface="Arial"/>
                <a:cs typeface="Arial"/>
              </a:rPr>
              <a:t>SOLO</a:t>
            </a:r>
            <a:r>
              <a:rPr sz="7900" b="1" spc="-9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b="1" spc="-800" dirty="0">
                <a:solidFill>
                  <a:srgbClr val="FFFFFF"/>
                </a:solidFill>
                <a:latin typeface="Arial"/>
                <a:cs typeface="Arial"/>
              </a:rPr>
              <a:t>TU!</a:t>
            </a:r>
            <a:endParaRPr sz="7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8640" y="304800"/>
            <a:ext cx="8038465" cy="611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0000" spc="-595" dirty="0">
                <a:solidFill>
                  <a:srgbClr val="FFFFFF"/>
                </a:solidFill>
              </a:rPr>
              <a:t>NON </a:t>
            </a:r>
            <a:r>
              <a:rPr sz="10000" spc="-630" dirty="0">
                <a:solidFill>
                  <a:srgbClr val="FFFFFF"/>
                </a:solidFill>
              </a:rPr>
              <a:t>AVERE</a:t>
            </a:r>
            <a:r>
              <a:rPr sz="10000" spc="-1645" dirty="0">
                <a:solidFill>
                  <a:srgbClr val="FFFFFF"/>
                </a:solidFill>
              </a:rPr>
              <a:t> </a:t>
            </a:r>
            <a:r>
              <a:rPr sz="10000" spc="65" dirty="0">
                <a:solidFill>
                  <a:srgbClr val="FFFFFF"/>
                </a:solidFill>
              </a:rPr>
              <a:t>IL  </a:t>
            </a:r>
            <a:r>
              <a:rPr sz="10000" spc="-540" dirty="0">
                <a:solidFill>
                  <a:srgbClr val="FFFFFF"/>
                </a:solidFill>
              </a:rPr>
              <a:t>RIMPIANTO </a:t>
            </a:r>
            <a:r>
              <a:rPr sz="10000" spc="-350" dirty="0">
                <a:solidFill>
                  <a:srgbClr val="FFFFFF"/>
                </a:solidFill>
              </a:rPr>
              <a:t>DI  </a:t>
            </a:r>
            <a:r>
              <a:rPr sz="10000" spc="-595" dirty="0">
                <a:solidFill>
                  <a:srgbClr val="FF410D"/>
                </a:solidFill>
              </a:rPr>
              <a:t>NON </a:t>
            </a:r>
            <a:r>
              <a:rPr sz="10000" spc="-605" dirty="0">
                <a:solidFill>
                  <a:srgbClr val="FFFFFF"/>
                </a:solidFill>
              </a:rPr>
              <a:t>AVERLO  </a:t>
            </a:r>
            <a:r>
              <a:rPr sz="10000" spc="-865" dirty="0">
                <a:solidFill>
                  <a:srgbClr val="FFFFFF"/>
                </a:solidFill>
              </a:rPr>
              <a:t>FATTO!</a:t>
            </a:r>
            <a:endParaRPr sz="10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5880" y="965200"/>
            <a:ext cx="6559550" cy="4161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3080" y="44450"/>
            <a:ext cx="8200390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spc="-25" dirty="0">
                <a:solidFill>
                  <a:srgbClr val="FF410D"/>
                </a:solidFill>
              </a:rPr>
              <a:t>Diventa</a:t>
            </a:r>
            <a:r>
              <a:rPr sz="5000" spc="-555" dirty="0">
                <a:solidFill>
                  <a:srgbClr val="FF410D"/>
                </a:solidFill>
              </a:rPr>
              <a:t> </a:t>
            </a:r>
            <a:r>
              <a:rPr sz="5000" spc="-40" dirty="0">
                <a:solidFill>
                  <a:srgbClr val="FF410D"/>
                </a:solidFill>
              </a:rPr>
              <a:t>una</a:t>
            </a:r>
            <a:r>
              <a:rPr sz="5000" spc="-555" dirty="0">
                <a:solidFill>
                  <a:srgbClr val="FF410D"/>
                </a:solidFill>
              </a:rPr>
              <a:t> </a:t>
            </a:r>
            <a:r>
              <a:rPr sz="5000" spc="30" dirty="0">
                <a:solidFill>
                  <a:srgbClr val="FF410D"/>
                </a:solidFill>
              </a:rPr>
              <a:t>persona</a:t>
            </a:r>
            <a:r>
              <a:rPr sz="5000" spc="-555" dirty="0">
                <a:solidFill>
                  <a:srgbClr val="FF410D"/>
                </a:solidFill>
              </a:rPr>
              <a:t> </a:t>
            </a:r>
            <a:r>
              <a:rPr sz="5000" spc="114" dirty="0">
                <a:solidFill>
                  <a:srgbClr val="FF410D"/>
                </a:solidFill>
              </a:rPr>
              <a:t>migliore</a:t>
            </a:r>
            <a:endParaRPr sz="5000"/>
          </a:p>
        </p:txBody>
      </p:sp>
      <p:sp>
        <p:nvSpPr>
          <p:cNvPr id="4" name="object 4"/>
          <p:cNvSpPr txBox="1"/>
          <p:nvPr/>
        </p:nvSpPr>
        <p:spPr>
          <a:xfrm>
            <a:off x="1258569" y="5237226"/>
            <a:ext cx="6708775" cy="154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50" marR="5080" indent="-781050">
              <a:lnSpc>
                <a:spcPct val="100200"/>
              </a:lnSpc>
            </a:pPr>
            <a:r>
              <a:rPr sz="5000" spc="-150" dirty="0">
                <a:latin typeface="Arial"/>
                <a:cs typeface="Arial"/>
              </a:rPr>
              <a:t>DAI </a:t>
            </a:r>
            <a:r>
              <a:rPr sz="5000" spc="-229" dirty="0">
                <a:latin typeface="Arial"/>
                <a:cs typeface="Arial"/>
              </a:rPr>
              <a:t>SENZA</a:t>
            </a:r>
            <a:r>
              <a:rPr sz="5000" spc="-985" dirty="0">
                <a:latin typeface="Arial"/>
                <a:cs typeface="Arial"/>
              </a:rPr>
              <a:t> </a:t>
            </a:r>
            <a:r>
              <a:rPr sz="5000" spc="-340" dirty="0">
                <a:latin typeface="Arial"/>
                <a:cs typeface="Arial"/>
              </a:rPr>
              <a:t>ASPETTARTI  </a:t>
            </a:r>
            <a:r>
              <a:rPr sz="5000" spc="-80" dirty="0">
                <a:latin typeface="Arial"/>
                <a:cs typeface="Arial"/>
              </a:rPr>
              <a:t>NULLA </a:t>
            </a:r>
            <a:r>
              <a:rPr sz="5000" spc="-65" dirty="0">
                <a:latin typeface="Arial"/>
                <a:cs typeface="Arial"/>
              </a:rPr>
              <a:t>IN</a:t>
            </a:r>
            <a:r>
              <a:rPr sz="5000" spc="-1070" dirty="0">
                <a:latin typeface="Arial"/>
                <a:cs typeface="Arial"/>
              </a:rPr>
              <a:t> </a:t>
            </a:r>
            <a:r>
              <a:rPr sz="5000" spc="-285" dirty="0">
                <a:latin typeface="Arial"/>
                <a:cs typeface="Arial"/>
              </a:rPr>
              <a:t>CAMBIO</a:t>
            </a:r>
            <a:endParaRPr sz="5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1679" y="73152"/>
            <a:ext cx="390144" cy="15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000" y="292608"/>
            <a:ext cx="3072383" cy="890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95871" y="73152"/>
            <a:ext cx="573024" cy="329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36191" y="2938272"/>
            <a:ext cx="524256" cy="2450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544" y="2535935"/>
            <a:ext cx="3255263" cy="1792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6640" y="5023103"/>
            <a:ext cx="499872" cy="3413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23744" y="5559552"/>
            <a:ext cx="463295" cy="280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08191" y="5474208"/>
            <a:ext cx="524256" cy="3413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32319" y="2938272"/>
            <a:ext cx="475487" cy="24505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1050" y="1792223"/>
            <a:ext cx="0" cy="1905"/>
          </a:xfrm>
          <a:custGeom>
            <a:avLst/>
            <a:gdLst/>
            <a:ahLst/>
            <a:cxnLst/>
            <a:rect l="l" t="t" r="r" b="b"/>
            <a:pathLst>
              <a:path h="1905">
                <a:moveTo>
                  <a:pt x="0" y="1524"/>
                </a:moveTo>
                <a:lnTo>
                  <a:pt x="0" y="0"/>
                </a:lnTo>
              </a:path>
            </a:pathLst>
          </a:custGeom>
          <a:ln w="82296">
            <a:solidFill>
              <a:srgbClr val="5B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1050" y="1853183"/>
            <a:ext cx="0" cy="4018915"/>
          </a:xfrm>
          <a:custGeom>
            <a:avLst/>
            <a:gdLst/>
            <a:ahLst/>
            <a:cxnLst/>
            <a:rect l="l" t="t" r="r" b="b"/>
            <a:pathLst>
              <a:path h="4018915">
                <a:moveTo>
                  <a:pt x="0" y="4018788"/>
                </a:moveTo>
                <a:lnTo>
                  <a:pt x="0" y="0"/>
                </a:lnTo>
              </a:path>
            </a:pathLst>
          </a:custGeom>
          <a:ln w="82296">
            <a:solidFill>
              <a:srgbClr val="5B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77517" y="2938272"/>
            <a:ext cx="0" cy="2487295"/>
          </a:xfrm>
          <a:custGeom>
            <a:avLst/>
            <a:gdLst/>
            <a:ahLst/>
            <a:cxnLst/>
            <a:rect l="l" t="t" r="r" b="b"/>
            <a:pathLst>
              <a:path h="2487295">
                <a:moveTo>
                  <a:pt x="0" y="2487167"/>
                </a:moveTo>
                <a:lnTo>
                  <a:pt x="0" y="0"/>
                </a:lnTo>
              </a:path>
            </a:pathLst>
          </a:custGeom>
          <a:ln w="7620">
            <a:solidFill>
              <a:srgbClr val="BFBF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32254" y="213359"/>
            <a:ext cx="0" cy="1584960"/>
          </a:xfrm>
          <a:custGeom>
            <a:avLst/>
            <a:gdLst/>
            <a:ahLst/>
            <a:cxnLst/>
            <a:rect l="l" t="t" r="r" b="b"/>
            <a:pathLst>
              <a:path h="1584960">
                <a:moveTo>
                  <a:pt x="0" y="1584960"/>
                </a:moveTo>
                <a:lnTo>
                  <a:pt x="0" y="0"/>
                </a:lnTo>
              </a:path>
            </a:pathLst>
          </a:custGeom>
          <a:ln w="7620">
            <a:solidFill>
              <a:srgbClr val="A8A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2254" y="5943600"/>
            <a:ext cx="0" cy="646430"/>
          </a:xfrm>
          <a:custGeom>
            <a:avLst/>
            <a:gdLst/>
            <a:ahLst/>
            <a:cxnLst/>
            <a:rect l="l" t="t" r="r" b="b"/>
            <a:pathLst>
              <a:path h="646429">
                <a:moveTo>
                  <a:pt x="0" y="646176"/>
                </a:moveTo>
                <a:lnTo>
                  <a:pt x="0" y="0"/>
                </a:lnTo>
              </a:path>
            </a:pathLst>
          </a:custGeom>
          <a:ln w="7620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53656" y="5943600"/>
            <a:ext cx="0" cy="774700"/>
          </a:xfrm>
          <a:custGeom>
            <a:avLst/>
            <a:gdLst/>
            <a:ahLst/>
            <a:cxnLst/>
            <a:rect l="l" t="t" r="r" b="b"/>
            <a:pathLst>
              <a:path h="774700">
                <a:moveTo>
                  <a:pt x="0" y="774192"/>
                </a:moveTo>
                <a:lnTo>
                  <a:pt x="0" y="0"/>
                </a:lnTo>
              </a:path>
            </a:pathLst>
          </a:custGeom>
          <a:ln w="6096">
            <a:solidFill>
              <a:srgbClr val="9090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53656" y="384047"/>
            <a:ext cx="0" cy="1408430"/>
          </a:xfrm>
          <a:custGeom>
            <a:avLst/>
            <a:gdLst/>
            <a:ahLst/>
            <a:cxnLst/>
            <a:rect l="l" t="t" r="r" b="b"/>
            <a:pathLst>
              <a:path h="1408430">
                <a:moveTo>
                  <a:pt x="0" y="1408176"/>
                </a:moveTo>
                <a:lnTo>
                  <a:pt x="0" y="0"/>
                </a:lnTo>
              </a:path>
            </a:pathLst>
          </a:custGeom>
          <a:ln w="6096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53656" y="5419344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445007"/>
                </a:moveTo>
                <a:lnTo>
                  <a:pt x="0" y="0"/>
                </a:lnTo>
              </a:path>
            </a:pathLst>
          </a:custGeom>
          <a:ln w="6096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66481" y="3797808"/>
            <a:ext cx="0" cy="1628139"/>
          </a:xfrm>
          <a:custGeom>
            <a:avLst/>
            <a:gdLst/>
            <a:ahLst/>
            <a:cxnLst/>
            <a:rect l="l" t="t" r="r" b="b"/>
            <a:pathLst>
              <a:path h="1628139">
                <a:moveTo>
                  <a:pt x="0" y="1627631"/>
                </a:moveTo>
                <a:lnTo>
                  <a:pt x="0" y="0"/>
                </a:lnTo>
              </a:path>
            </a:pathLst>
          </a:custGeom>
          <a:ln w="7620">
            <a:solidFill>
              <a:srgbClr val="B8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63711" y="1792223"/>
            <a:ext cx="0" cy="4079875"/>
          </a:xfrm>
          <a:custGeom>
            <a:avLst/>
            <a:gdLst/>
            <a:ahLst/>
            <a:cxnLst/>
            <a:rect l="l" t="t" r="r" b="b"/>
            <a:pathLst>
              <a:path h="4079875">
                <a:moveTo>
                  <a:pt x="0" y="4079748"/>
                </a:moveTo>
                <a:lnTo>
                  <a:pt x="0" y="0"/>
                </a:lnTo>
              </a:path>
            </a:pathLst>
          </a:custGeom>
          <a:ln w="80772">
            <a:solidFill>
              <a:srgbClr val="5B5B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83535" y="92964"/>
            <a:ext cx="4231005" cy="0"/>
          </a:xfrm>
          <a:custGeom>
            <a:avLst/>
            <a:gdLst/>
            <a:ahLst/>
            <a:cxnLst/>
            <a:rect l="l" t="t" r="r" b="b"/>
            <a:pathLst>
              <a:path w="4231005">
                <a:moveTo>
                  <a:pt x="0" y="0"/>
                </a:moveTo>
                <a:lnTo>
                  <a:pt x="4230623" y="0"/>
                </a:lnTo>
              </a:path>
            </a:pathLst>
          </a:custGeom>
          <a:ln w="9144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56704" y="1795272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7" y="0"/>
                </a:lnTo>
              </a:path>
            </a:pathLst>
          </a:custGeom>
          <a:ln w="6096">
            <a:solidFill>
              <a:srgbClr val="8083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4568" y="1823466"/>
            <a:ext cx="1294130" cy="0"/>
          </a:xfrm>
          <a:custGeom>
            <a:avLst/>
            <a:gdLst/>
            <a:ahLst/>
            <a:cxnLst/>
            <a:rect l="l" t="t" r="r" b="b"/>
            <a:pathLst>
              <a:path w="1294130">
                <a:moveTo>
                  <a:pt x="0" y="0"/>
                </a:moveTo>
                <a:lnTo>
                  <a:pt x="1293876" y="0"/>
                </a:lnTo>
              </a:path>
            </a:pathLst>
          </a:custGeom>
          <a:ln w="59436">
            <a:solidFill>
              <a:srgbClr val="8083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73708" y="2306573"/>
            <a:ext cx="562610" cy="0"/>
          </a:xfrm>
          <a:custGeom>
            <a:avLst/>
            <a:gdLst/>
            <a:ahLst/>
            <a:cxnLst/>
            <a:rect l="l" t="t" r="r" b="b"/>
            <a:pathLst>
              <a:path w="562610">
                <a:moveTo>
                  <a:pt x="0" y="0"/>
                </a:moveTo>
                <a:lnTo>
                  <a:pt x="562355" y="0"/>
                </a:lnTo>
              </a:path>
            </a:pathLst>
          </a:custGeom>
          <a:ln w="7620">
            <a:solidFill>
              <a:srgbClr val="BFC8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56704" y="5903976"/>
            <a:ext cx="1252855" cy="0"/>
          </a:xfrm>
          <a:custGeom>
            <a:avLst/>
            <a:gdLst/>
            <a:ahLst/>
            <a:cxnLst/>
            <a:rect l="l" t="t" r="r" b="b"/>
            <a:pathLst>
              <a:path w="1252854">
                <a:moveTo>
                  <a:pt x="0" y="0"/>
                </a:moveTo>
                <a:lnTo>
                  <a:pt x="1252727" y="0"/>
                </a:lnTo>
              </a:path>
            </a:pathLst>
          </a:custGeom>
          <a:ln w="64008">
            <a:solidFill>
              <a:srgbClr val="3B3F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4568" y="5903976"/>
            <a:ext cx="1294130" cy="0"/>
          </a:xfrm>
          <a:custGeom>
            <a:avLst/>
            <a:gdLst/>
            <a:ahLst/>
            <a:cxnLst/>
            <a:rect l="l" t="t" r="r" b="b"/>
            <a:pathLst>
              <a:path w="1294130">
                <a:moveTo>
                  <a:pt x="0" y="0"/>
                </a:moveTo>
                <a:lnTo>
                  <a:pt x="1293876" y="0"/>
                </a:lnTo>
              </a:path>
            </a:pathLst>
          </a:custGeom>
          <a:ln w="64008">
            <a:solidFill>
              <a:srgbClr val="3B3F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50607" y="5995415"/>
            <a:ext cx="1259205" cy="0"/>
          </a:xfrm>
          <a:custGeom>
            <a:avLst/>
            <a:gdLst/>
            <a:ahLst/>
            <a:cxnLst/>
            <a:rect l="l" t="t" r="r" b="b"/>
            <a:pathLst>
              <a:path w="1259204">
                <a:moveTo>
                  <a:pt x="0" y="0"/>
                </a:moveTo>
                <a:lnTo>
                  <a:pt x="1258824" y="0"/>
                </a:lnTo>
              </a:path>
            </a:pathLst>
          </a:custGeom>
          <a:ln w="6096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4568" y="5995415"/>
            <a:ext cx="1301750" cy="0"/>
          </a:xfrm>
          <a:custGeom>
            <a:avLst/>
            <a:gdLst/>
            <a:ahLst/>
            <a:cxnLst/>
            <a:rect l="l" t="t" r="r" b="b"/>
            <a:pathLst>
              <a:path w="1301750">
                <a:moveTo>
                  <a:pt x="0" y="0"/>
                </a:moveTo>
                <a:lnTo>
                  <a:pt x="1301495" y="0"/>
                </a:lnTo>
              </a:path>
            </a:pathLst>
          </a:custGeom>
          <a:ln w="6096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71344" y="6714743"/>
            <a:ext cx="4785360" cy="0"/>
          </a:xfrm>
          <a:custGeom>
            <a:avLst/>
            <a:gdLst/>
            <a:ahLst/>
            <a:cxnLst/>
            <a:rect l="l" t="t" r="r" b="b"/>
            <a:pathLst>
              <a:path w="4785359">
                <a:moveTo>
                  <a:pt x="0" y="0"/>
                </a:moveTo>
                <a:lnTo>
                  <a:pt x="4785359" y="0"/>
                </a:lnTo>
              </a:path>
            </a:pathLst>
          </a:custGeom>
          <a:ln w="6096">
            <a:solidFill>
              <a:srgbClr val="ACAC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705316" y="681482"/>
            <a:ext cx="116839" cy="60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50" spc="-565" dirty="0">
                <a:solidFill>
                  <a:srgbClr val="131313"/>
                </a:solidFill>
                <a:latin typeface="Times New Roman"/>
                <a:cs typeface="Times New Roman"/>
              </a:rPr>
              <a:t>I</a:t>
            </a:r>
            <a:endParaRPr sz="38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458059" y="1186434"/>
            <a:ext cx="2765425" cy="638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43560" algn="l"/>
                <a:tab pos="1263015" algn="l"/>
                <a:tab pos="1951989" algn="l"/>
                <a:tab pos="2512695" algn="l"/>
              </a:tabLst>
            </a:pPr>
            <a:r>
              <a:rPr sz="3700" spc="70" dirty="0">
                <a:solidFill>
                  <a:srgbClr val="131313"/>
                </a:solidFill>
                <a:latin typeface="Times New Roman"/>
                <a:cs typeface="Times New Roman"/>
              </a:rPr>
              <a:t>p	</a:t>
            </a:r>
            <a:r>
              <a:rPr sz="4050" spc="-15" dirty="0">
                <a:solidFill>
                  <a:srgbClr val="131313"/>
                </a:solidFill>
                <a:latin typeface="Times New Roman"/>
                <a:cs typeface="Times New Roman"/>
              </a:rPr>
              <a:t>r	</a:t>
            </a:r>
            <a:r>
              <a:rPr sz="4050" spc="-185" dirty="0">
                <a:solidFill>
                  <a:srgbClr val="131313"/>
                </a:solidFill>
                <a:latin typeface="Times New Roman"/>
                <a:cs typeface="Times New Roman"/>
              </a:rPr>
              <a:t>n	n	</a:t>
            </a:r>
            <a:r>
              <a:rPr sz="4050" spc="-14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89694" y="1186434"/>
            <a:ext cx="793115" cy="638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spc="-90" dirty="0">
                <a:solidFill>
                  <a:srgbClr val="131313"/>
                </a:solidFill>
                <a:latin typeface="Times New Roman"/>
                <a:cs typeface="Times New Roman"/>
              </a:rPr>
              <a:t>mbi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83077" y="1725929"/>
            <a:ext cx="1374775" cy="638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36880" algn="l"/>
                <a:tab pos="1127125" algn="l"/>
              </a:tabLst>
            </a:pPr>
            <a:r>
              <a:rPr sz="3800" spc="-120" dirty="0">
                <a:solidFill>
                  <a:srgbClr val="131313"/>
                </a:solidFill>
                <a:latin typeface="Times New Roman"/>
                <a:cs typeface="Times New Roman"/>
              </a:rPr>
              <a:t>il	</a:t>
            </a:r>
            <a:r>
              <a:rPr sz="4050" spc="-320" dirty="0">
                <a:solidFill>
                  <a:srgbClr val="131313"/>
                </a:solidFill>
                <a:latin typeface="Times New Roman"/>
                <a:cs typeface="Times New Roman"/>
              </a:rPr>
              <a:t>m	</a:t>
            </a:r>
            <a:r>
              <a:rPr sz="4050" spc="-18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860861" y="1725929"/>
            <a:ext cx="2938145" cy="638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01700" algn="l"/>
                <a:tab pos="1329055" algn="l"/>
                <a:tab pos="2289175" algn="l"/>
                <a:tab pos="2924810" algn="l"/>
              </a:tabLst>
            </a:pPr>
            <a:r>
              <a:rPr sz="4050" spc="125" dirty="0">
                <a:solidFill>
                  <a:srgbClr val="131313"/>
                </a:solidFill>
                <a:latin typeface="Times New Roman"/>
                <a:cs typeface="Times New Roman"/>
              </a:rPr>
              <a:t>int	</a:t>
            </a:r>
            <a:r>
              <a:rPr sz="4050" spc="-15" dirty="0">
                <a:solidFill>
                  <a:srgbClr val="131313"/>
                </a:solidFill>
                <a:latin typeface="Times New Roman"/>
                <a:cs typeface="Times New Roman"/>
              </a:rPr>
              <a:t>r	</a:t>
            </a:r>
            <a:r>
              <a:rPr sz="4050" spc="-15" dirty="0">
                <a:solidFill>
                  <a:srgbClr val="232323"/>
                </a:solidFill>
                <a:latin typeface="Times New Roman"/>
                <a:cs typeface="Times New Roman"/>
              </a:rPr>
              <a:t>,	</a:t>
            </a:r>
            <a:r>
              <a:rPr sz="4050" u="sng" spc="-15" dirty="0">
                <a:solidFill>
                  <a:srgbClr val="232323"/>
                </a:solidFill>
                <a:latin typeface="Times New Roman"/>
                <a:cs typeface="Times New Roman"/>
              </a:rPr>
              <a:t> 	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65711" y="4697983"/>
            <a:ext cx="123825" cy="664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695" dirty="0">
                <a:solidFill>
                  <a:srgbClr val="131313"/>
                </a:solidFill>
                <a:latin typeface="Times New Roman"/>
                <a:cs typeface="Times New Roman"/>
              </a:rPr>
              <a:t>•</a:t>
            </a:r>
            <a:r>
              <a:rPr sz="4200" spc="-315" baseline="-34722" dirty="0">
                <a:solidFill>
                  <a:srgbClr val="131313"/>
                </a:solidFill>
                <a:latin typeface="Times New Roman"/>
                <a:cs typeface="Times New Roman"/>
              </a:rPr>
              <a:t>I</a:t>
            </a:r>
            <a:endParaRPr sz="4200" baseline="-34722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09334" y="4828540"/>
            <a:ext cx="3065145" cy="110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algn="ctr">
              <a:lnSpc>
                <a:spcPts val="3950"/>
              </a:lnSpc>
              <a:tabLst>
                <a:tab pos="638175" algn="l"/>
              </a:tabLst>
            </a:pPr>
            <a:r>
              <a:rPr sz="3500" b="1" spc="-15" dirty="0">
                <a:solidFill>
                  <a:srgbClr val="131313"/>
                </a:solidFill>
                <a:latin typeface="Arial"/>
                <a:cs typeface="Arial"/>
              </a:rPr>
              <a:t>r	</a:t>
            </a:r>
            <a:r>
              <a:rPr sz="3400" b="1" spc="55" dirty="0">
                <a:solidFill>
                  <a:srgbClr val="131313"/>
                </a:solidFill>
                <a:latin typeface="Arial"/>
                <a:cs typeface="Arial"/>
              </a:rPr>
              <a:t>p</a:t>
            </a:r>
            <a:endParaRPr sz="3400">
              <a:latin typeface="Arial"/>
              <a:cs typeface="Arial"/>
            </a:endParaRPr>
          </a:p>
          <a:p>
            <a:pPr algn="ctr">
              <a:lnSpc>
                <a:spcPts val="4610"/>
              </a:lnSpc>
              <a:tabLst>
                <a:tab pos="671830" algn="l"/>
                <a:tab pos="1101090" algn="l"/>
                <a:tab pos="1674495" algn="l"/>
                <a:tab pos="2112010" algn="l"/>
                <a:tab pos="2805430" algn="l"/>
              </a:tabLst>
            </a:pPr>
            <a:r>
              <a:rPr sz="4050" spc="-260" dirty="0">
                <a:solidFill>
                  <a:srgbClr val="131313"/>
                </a:solidFill>
                <a:latin typeface="Times New Roman"/>
                <a:cs typeface="Times New Roman"/>
              </a:rPr>
              <a:t>m	</a:t>
            </a:r>
            <a:r>
              <a:rPr sz="3650" spc="-70" dirty="0">
                <a:solidFill>
                  <a:srgbClr val="131313"/>
                </a:solidFill>
                <a:latin typeface="Arial"/>
                <a:cs typeface="Arial"/>
              </a:rPr>
              <a:t>i	</a:t>
            </a:r>
            <a:r>
              <a:rPr sz="4050" spc="-45" dirty="0">
                <a:solidFill>
                  <a:srgbClr val="131313"/>
                </a:solidFill>
                <a:latin typeface="Times New Roman"/>
                <a:cs typeface="Times New Roman"/>
              </a:rPr>
              <a:t>r	</a:t>
            </a:r>
            <a:r>
              <a:rPr sz="3650" spc="-25" dirty="0">
                <a:solidFill>
                  <a:srgbClr val="131313"/>
                </a:solidFill>
                <a:latin typeface="Arial"/>
                <a:cs typeface="Arial"/>
              </a:rPr>
              <a:t>il	</a:t>
            </a:r>
            <a:r>
              <a:rPr sz="4050" spc="-350" dirty="0">
                <a:solidFill>
                  <a:srgbClr val="131313"/>
                </a:solidFill>
                <a:latin typeface="Times New Roman"/>
                <a:cs typeface="Times New Roman"/>
              </a:rPr>
              <a:t>m	</a:t>
            </a:r>
            <a:r>
              <a:rPr sz="4050" spc="-18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85223" y="5862828"/>
            <a:ext cx="110489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70" dirty="0">
                <a:solidFill>
                  <a:srgbClr val="131313"/>
                </a:solidFill>
                <a:latin typeface="Times New Roman"/>
                <a:cs typeface="Times New Roman"/>
              </a:rPr>
              <a:t>•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64230" y="5837682"/>
            <a:ext cx="2797810" cy="638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5790" algn="l"/>
                <a:tab pos="1833880" algn="l"/>
                <a:tab pos="2550160" algn="l"/>
              </a:tabLst>
            </a:pPr>
            <a:r>
              <a:rPr sz="2600" spc="-135" dirty="0">
                <a:solidFill>
                  <a:srgbClr val="131313"/>
                </a:solidFill>
                <a:latin typeface="Arial"/>
                <a:cs typeface="Arial"/>
              </a:rPr>
              <a:t>1	</a:t>
            </a:r>
            <a:r>
              <a:rPr sz="4050" spc="-185" dirty="0">
                <a:solidFill>
                  <a:srgbClr val="131313"/>
                </a:solidFill>
                <a:latin typeface="Times New Roman"/>
                <a:cs typeface="Times New Roman"/>
              </a:rPr>
              <a:t>n	</a:t>
            </a:r>
            <a:r>
              <a:rPr sz="4050" spc="-15" dirty="0">
                <a:solidFill>
                  <a:srgbClr val="131313"/>
                </a:solidFill>
                <a:latin typeface="Times New Roman"/>
                <a:cs typeface="Times New Roman"/>
              </a:rPr>
              <a:t>r	</a:t>
            </a:r>
            <a:r>
              <a:rPr sz="4050" spc="-185" dirty="0">
                <a:solidFill>
                  <a:srgbClr val="131313"/>
                </a:solidFill>
                <a:latin typeface="Times New Roman"/>
                <a:cs typeface="Times New Roman"/>
              </a:rPr>
              <a:t>n</a:t>
            </a:r>
            <a:endParaRPr sz="4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600200"/>
            <a:ext cx="8229600" cy="4525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6469" y="16509"/>
            <a:ext cx="7434580" cy="684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41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6870" y="116840"/>
            <a:ext cx="8417560" cy="6511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890" algn="ctr">
              <a:lnSpc>
                <a:spcPct val="100000"/>
              </a:lnSpc>
            </a:pPr>
            <a:r>
              <a:rPr sz="4800" b="1" i="1" spc="-114" dirty="0">
                <a:latin typeface="TimesNewRomanPS-BoldItalicMT"/>
                <a:cs typeface="TimesNewRomanPS-BoldItalicMT"/>
              </a:rPr>
              <a:t>“</a:t>
            </a:r>
            <a:r>
              <a:rPr sz="6000" spc="-114" dirty="0">
                <a:solidFill>
                  <a:srgbClr val="FFFFFF"/>
                </a:solidFill>
                <a:latin typeface="Arial"/>
                <a:cs typeface="Arial"/>
              </a:rPr>
              <a:t>Oggi </a:t>
            </a:r>
            <a:r>
              <a:rPr sz="6000" spc="-650" dirty="0">
                <a:solidFill>
                  <a:srgbClr val="FFFFFF"/>
                </a:solidFill>
                <a:latin typeface="Arial"/>
                <a:cs typeface="Arial"/>
              </a:rPr>
              <a:t>come </a:t>
            </a:r>
            <a:r>
              <a:rPr sz="6000" spc="-245" dirty="0">
                <a:solidFill>
                  <a:srgbClr val="FFFFFF"/>
                </a:solidFill>
                <a:latin typeface="Arial"/>
                <a:cs typeface="Arial"/>
              </a:rPr>
              <a:t>oggi </a:t>
            </a:r>
            <a:r>
              <a:rPr sz="6000" spc="-645" dirty="0">
                <a:solidFill>
                  <a:srgbClr val="FFFFFF"/>
                </a:solidFill>
                <a:latin typeface="Arial"/>
                <a:cs typeface="Arial"/>
              </a:rPr>
              <a:t>non  </a:t>
            </a:r>
            <a:r>
              <a:rPr sz="6000" spc="100" dirty="0">
                <a:solidFill>
                  <a:srgbClr val="FFFFFF"/>
                </a:solidFill>
                <a:latin typeface="Arial"/>
                <a:cs typeface="Arial"/>
              </a:rPr>
              <a:t>sottovalutare </a:t>
            </a:r>
            <a:r>
              <a:rPr sz="6000" spc="90" dirty="0">
                <a:solidFill>
                  <a:srgbClr val="FFFFFF"/>
                </a:solidFill>
                <a:latin typeface="Arial"/>
                <a:cs typeface="Arial"/>
              </a:rPr>
              <a:t>l’impatto  </a:t>
            </a:r>
            <a:r>
              <a:rPr sz="6000" spc="-440" dirty="0">
                <a:solidFill>
                  <a:srgbClr val="FFFFFF"/>
                </a:solidFill>
                <a:latin typeface="Arial"/>
                <a:cs typeface="Arial"/>
              </a:rPr>
              <a:t>che </a:t>
            </a:r>
            <a:r>
              <a:rPr sz="6000" spc="-340" dirty="0">
                <a:solidFill>
                  <a:srgbClr val="FFFFFF"/>
                </a:solidFill>
                <a:latin typeface="Arial"/>
                <a:cs typeface="Arial"/>
              </a:rPr>
              <a:t>puoi </a:t>
            </a:r>
            <a:r>
              <a:rPr sz="6000" spc="-165" dirty="0">
                <a:solidFill>
                  <a:srgbClr val="FFFFFF"/>
                </a:solidFill>
                <a:latin typeface="Arial"/>
                <a:cs typeface="Arial"/>
              </a:rPr>
              <a:t>avere, </a:t>
            </a:r>
            <a:r>
              <a:rPr sz="6000" spc="-270" dirty="0">
                <a:solidFill>
                  <a:srgbClr val="FFFFFF"/>
                </a:solidFill>
                <a:latin typeface="Arial"/>
                <a:cs typeface="Arial"/>
              </a:rPr>
              <a:t>perché </a:t>
            </a:r>
            <a:r>
              <a:rPr sz="6000" spc="-100" dirty="0">
                <a:solidFill>
                  <a:srgbClr val="FFFFFF"/>
                </a:solidFill>
                <a:latin typeface="Arial"/>
                <a:cs typeface="Arial"/>
              </a:rPr>
              <a:t>per  </a:t>
            </a:r>
            <a:r>
              <a:rPr sz="6000" spc="-450" dirty="0">
                <a:solidFill>
                  <a:srgbClr val="FFFFFF"/>
                </a:solidFill>
                <a:latin typeface="Arial"/>
                <a:cs typeface="Arial"/>
              </a:rPr>
              <a:t>qualcuno </a:t>
            </a:r>
            <a:r>
              <a:rPr sz="6000" spc="-185" dirty="0">
                <a:solidFill>
                  <a:srgbClr val="FFFFFF"/>
                </a:solidFill>
                <a:latin typeface="Arial"/>
                <a:cs typeface="Arial"/>
              </a:rPr>
              <a:t>l’incontro </a:t>
            </a:r>
            <a:r>
              <a:rPr sz="6000" spc="-71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sz="6000" spc="-150" dirty="0">
                <a:solidFill>
                  <a:srgbClr val="FFFFFF"/>
                </a:solidFill>
                <a:latin typeface="Arial"/>
                <a:cs typeface="Arial"/>
              </a:rPr>
              <a:t>la  </a:t>
            </a:r>
            <a:r>
              <a:rPr sz="6000" spc="260" dirty="0">
                <a:solidFill>
                  <a:srgbClr val="FFFFFF"/>
                </a:solidFill>
                <a:latin typeface="Arial"/>
                <a:cs typeface="Arial"/>
              </a:rPr>
              <a:t>tua </a:t>
            </a:r>
            <a:r>
              <a:rPr sz="6000" spc="-305" dirty="0">
                <a:solidFill>
                  <a:srgbClr val="FFFFFF"/>
                </a:solidFill>
                <a:latin typeface="Arial"/>
                <a:cs typeface="Arial"/>
              </a:rPr>
              <a:t>persona </a:t>
            </a:r>
            <a:r>
              <a:rPr sz="6000" spc="-114" dirty="0">
                <a:solidFill>
                  <a:srgbClr val="FFFFFF"/>
                </a:solidFill>
                <a:latin typeface="Arial"/>
                <a:cs typeface="Arial"/>
              </a:rPr>
              <a:t>potrebbe  </a:t>
            </a:r>
            <a:r>
              <a:rPr sz="6000" spc="-310" dirty="0">
                <a:solidFill>
                  <a:srgbClr val="FFFFFF"/>
                </a:solidFill>
                <a:latin typeface="Arial"/>
                <a:cs typeface="Arial"/>
              </a:rPr>
              <a:t>essere </a:t>
            </a:r>
            <a:r>
              <a:rPr sz="6000" spc="-15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6000" spc="-509" dirty="0">
                <a:solidFill>
                  <a:srgbClr val="FFFFFF"/>
                </a:solidFill>
                <a:latin typeface="Arial"/>
                <a:cs typeface="Arial"/>
              </a:rPr>
              <a:t>cosa </a:t>
            </a:r>
            <a:r>
              <a:rPr sz="6000" spc="-204" dirty="0">
                <a:solidFill>
                  <a:srgbClr val="FFFFFF"/>
                </a:solidFill>
                <a:latin typeface="Arial"/>
                <a:cs typeface="Arial"/>
              </a:rPr>
              <a:t>migliore  </a:t>
            </a:r>
            <a:r>
              <a:rPr sz="6000" spc="-300" dirty="0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sz="6000" spc="-280" dirty="0">
                <a:solidFill>
                  <a:srgbClr val="FFFFFF"/>
                </a:solidFill>
                <a:latin typeface="Arial"/>
                <a:cs typeface="Arial"/>
              </a:rPr>
              <a:t>sua</a:t>
            </a:r>
            <a:r>
              <a:rPr sz="6000" spc="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340" dirty="0">
                <a:solidFill>
                  <a:srgbClr val="FFFFFF"/>
                </a:solidFill>
                <a:latin typeface="Arial"/>
                <a:cs typeface="Arial"/>
              </a:rPr>
              <a:t>vita</a:t>
            </a:r>
            <a:r>
              <a:rPr sz="6000" spc="340" dirty="0">
                <a:latin typeface="Arial"/>
                <a:cs typeface="Arial"/>
              </a:rPr>
              <a:t>”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7559" y="548640"/>
            <a:ext cx="6443345" cy="1219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b="1" spc="-790" dirty="0">
                <a:solidFill>
                  <a:srgbClr val="FFFFFF"/>
                </a:solidFill>
                <a:latin typeface="Arial"/>
                <a:cs typeface="Arial"/>
              </a:rPr>
              <a:t>TU </a:t>
            </a:r>
            <a:r>
              <a:rPr sz="8000" b="1" spc="-490" dirty="0">
                <a:solidFill>
                  <a:srgbClr val="FFFFFF"/>
                </a:solidFill>
                <a:latin typeface="Arial"/>
                <a:cs typeface="Arial"/>
              </a:rPr>
              <a:t>PUOI</a:t>
            </a:r>
            <a:r>
              <a:rPr sz="8000" b="1" spc="-9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b="1" spc="-790" dirty="0">
                <a:solidFill>
                  <a:srgbClr val="FFFFFF"/>
                </a:solidFill>
                <a:latin typeface="Arial"/>
                <a:cs typeface="Arial"/>
              </a:rPr>
              <a:t>ORA!!!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7559" y="2430779"/>
            <a:ext cx="8051165" cy="431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548379">
              <a:lnSpc>
                <a:spcPct val="100000"/>
              </a:lnSpc>
            </a:pPr>
            <a:r>
              <a:rPr sz="8000" b="1" spc="-655" dirty="0">
                <a:solidFill>
                  <a:srgbClr val="FFFFFF"/>
                </a:solidFill>
                <a:latin typeface="Arial"/>
                <a:cs typeface="Arial"/>
              </a:rPr>
              <a:t>SOGNA</a:t>
            </a:r>
            <a:r>
              <a:rPr sz="8000" b="1" spc="-9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b="1" spc="-95" dirty="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sz="8000" b="1" spc="-575" dirty="0">
                <a:solidFill>
                  <a:srgbClr val="FFFFFF"/>
                </a:solidFill>
                <a:latin typeface="Arial"/>
                <a:cs typeface="Arial"/>
              </a:rPr>
              <a:t>GRANDE</a:t>
            </a:r>
            <a:endParaRPr sz="8000">
              <a:latin typeface="Arial"/>
              <a:cs typeface="Arial"/>
            </a:endParaRPr>
          </a:p>
          <a:p>
            <a:pPr marL="5840730" marR="5080">
              <a:lnSpc>
                <a:spcPct val="100000"/>
              </a:lnSpc>
              <a:spcBef>
                <a:spcPts val="360"/>
              </a:spcBef>
            </a:pPr>
            <a:r>
              <a:rPr sz="6000" spc="-16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6000" spc="-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6000" spc="-35" dirty="0">
                <a:solidFill>
                  <a:srgbClr val="FFFFFF"/>
                </a:solidFill>
                <a:latin typeface="Arial"/>
                <a:cs typeface="Arial"/>
              </a:rPr>
              <a:t>azie  </a:t>
            </a:r>
            <a:r>
              <a:rPr sz="6000" spc="195" dirty="0">
                <a:solidFill>
                  <a:srgbClr val="FFFFFF"/>
                </a:solidFill>
                <a:latin typeface="Arial"/>
                <a:cs typeface="Arial"/>
              </a:rPr>
              <a:t>mille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179" y="1629410"/>
            <a:ext cx="5543550" cy="5228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3370" y="1772920"/>
            <a:ext cx="3087370" cy="349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800" spc="-50" dirty="0">
                <a:solidFill>
                  <a:srgbClr val="1B1B1B"/>
                </a:solidFill>
                <a:latin typeface="Arial"/>
                <a:cs typeface="Arial"/>
              </a:rPr>
              <a:t>Si </a:t>
            </a:r>
            <a:r>
              <a:rPr sz="3800" spc="-10" dirty="0">
                <a:solidFill>
                  <a:srgbClr val="1B1B1B"/>
                </a:solidFill>
                <a:latin typeface="Arial"/>
                <a:cs typeface="Arial"/>
              </a:rPr>
              <a:t>capisce  </a:t>
            </a:r>
            <a:r>
              <a:rPr sz="3800" spc="-45" dirty="0">
                <a:solidFill>
                  <a:srgbClr val="1B1B1B"/>
                </a:solidFill>
                <a:latin typeface="Arial"/>
                <a:cs typeface="Arial"/>
              </a:rPr>
              <a:t>com’è </a:t>
            </a:r>
            <a:r>
              <a:rPr sz="3800" spc="70" dirty="0">
                <a:solidFill>
                  <a:srgbClr val="1B1B1B"/>
                </a:solidFill>
                <a:latin typeface="Arial"/>
                <a:cs typeface="Arial"/>
              </a:rPr>
              <a:t>fatto  </a:t>
            </a:r>
            <a:r>
              <a:rPr sz="3800" spc="55" dirty="0">
                <a:solidFill>
                  <a:srgbClr val="1B1B1B"/>
                </a:solidFill>
                <a:latin typeface="Arial"/>
                <a:cs typeface="Arial"/>
              </a:rPr>
              <a:t>solo</a:t>
            </a:r>
            <a:r>
              <a:rPr sz="3800" spc="-45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800" spc="-45" dirty="0">
                <a:solidFill>
                  <a:srgbClr val="1B1B1B"/>
                </a:solidFill>
                <a:latin typeface="Arial"/>
                <a:cs typeface="Arial"/>
              </a:rPr>
              <a:t>quando</a:t>
            </a:r>
            <a:r>
              <a:rPr sz="3800" spc="-45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3800" spc="105" dirty="0">
                <a:solidFill>
                  <a:srgbClr val="1B1B1B"/>
                </a:solidFill>
                <a:latin typeface="Arial"/>
                <a:cs typeface="Arial"/>
              </a:rPr>
              <a:t>lo  </a:t>
            </a:r>
            <a:r>
              <a:rPr sz="3800" spc="90" dirty="0">
                <a:solidFill>
                  <a:srgbClr val="1B1B1B"/>
                </a:solidFill>
                <a:latin typeface="Arial"/>
                <a:cs typeface="Arial"/>
              </a:rPr>
              <a:t>metti</a:t>
            </a:r>
            <a:endParaRPr sz="3800">
              <a:latin typeface="Arial"/>
              <a:cs typeface="Arial"/>
            </a:endParaRPr>
          </a:p>
          <a:p>
            <a:pPr marL="12700" marR="890905">
              <a:lnSpc>
                <a:spcPct val="100000"/>
              </a:lnSpc>
              <a:spcBef>
                <a:spcPts val="10"/>
              </a:spcBef>
            </a:pPr>
            <a:r>
              <a:rPr sz="3800" spc="70" dirty="0">
                <a:solidFill>
                  <a:srgbClr val="1B1B1B"/>
                </a:solidFill>
                <a:latin typeface="Arial"/>
                <a:cs typeface="Arial"/>
              </a:rPr>
              <a:t>ne</a:t>
            </a:r>
            <a:r>
              <a:rPr sz="3800" spc="35" dirty="0">
                <a:solidFill>
                  <a:srgbClr val="1B1B1B"/>
                </a:solidFill>
                <a:latin typeface="Arial"/>
                <a:cs typeface="Arial"/>
              </a:rPr>
              <a:t>ll</a:t>
            </a:r>
            <a:r>
              <a:rPr sz="3800" spc="30" dirty="0">
                <a:solidFill>
                  <a:srgbClr val="1B1B1B"/>
                </a:solidFill>
                <a:latin typeface="Arial"/>
                <a:cs typeface="Arial"/>
              </a:rPr>
              <a:t>’</a:t>
            </a:r>
            <a:r>
              <a:rPr sz="3800" spc="-95" dirty="0">
                <a:solidFill>
                  <a:srgbClr val="1B1B1B"/>
                </a:solidFill>
                <a:latin typeface="Arial"/>
                <a:cs typeface="Arial"/>
              </a:rPr>
              <a:t>a</a:t>
            </a:r>
            <a:r>
              <a:rPr sz="3800" spc="-10" dirty="0">
                <a:solidFill>
                  <a:srgbClr val="1B1B1B"/>
                </a:solidFill>
                <a:latin typeface="Arial"/>
                <a:cs typeface="Arial"/>
              </a:rPr>
              <a:t>c</a:t>
            </a:r>
            <a:r>
              <a:rPr sz="3800" spc="-40" dirty="0">
                <a:solidFill>
                  <a:srgbClr val="1B1B1B"/>
                </a:solidFill>
                <a:latin typeface="Arial"/>
                <a:cs typeface="Arial"/>
              </a:rPr>
              <a:t>qu</a:t>
            </a:r>
            <a:r>
              <a:rPr sz="3800" spc="-65" dirty="0">
                <a:solidFill>
                  <a:srgbClr val="1B1B1B"/>
                </a:solidFill>
                <a:latin typeface="Arial"/>
                <a:cs typeface="Arial"/>
              </a:rPr>
              <a:t>a  </a:t>
            </a:r>
            <a:r>
              <a:rPr sz="3800" spc="25" dirty="0">
                <a:solidFill>
                  <a:srgbClr val="1B1B1B"/>
                </a:solidFill>
                <a:latin typeface="Arial"/>
                <a:cs typeface="Arial"/>
              </a:rPr>
              <a:t>bollente!</a:t>
            </a:r>
            <a:endParaRPr sz="3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6290" y="328929"/>
            <a:ext cx="7387590" cy="625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>
                <a:solidFill>
                  <a:srgbClr val="FF410D"/>
                </a:solidFill>
              </a:rPr>
              <a:t>L’uomo</a:t>
            </a:r>
            <a:r>
              <a:rPr spc="-445" dirty="0">
                <a:solidFill>
                  <a:srgbClr val="FF410D"/>
                </a:solidFill>
              </a:rPr>
              <a:t> </a:t>
            </a:r>
            <a:r>
              <a:rPr spc="-80" dirty="0">
                <a:solidFill>
                  <a:srgbClr val="FF410D"/>
                </a:solidFill>
              </a:rPr>
              <a:t>è</a:t>
            </a:r>
            <a:r>
              <a:rPr spc="-440" dirty="0">
                <a:solidFill>
                  <a:srgbClr val="FF410D"/>
                </a:solidFill>
              </a:rPr>
              <a:t> </a:t>
            </a:r>
            <a:r>
              <a:rPr spc="-20" dirty="0">
                <a:solidFill>
                  <a:srgbClr val="FF410D"/>
                </a:solidFill>
              </a:rPr>
              <a:t>come</a:t>
            </a:r>
            <a:r>
              <a:rPr spc="-440" dirty="0">
                <a:solidFill>
                  <a:srgbClr val="FF410D"/>
                </a:solidFill>
              </a:rPr>
              <a:t> </a:t>
            </a:r>
            <a:r>
              <a:rPr spc="-35" dirty="0">
                <a:solidFill>
                  <a:srgbClr val="FF410D"/>
                </a:solidFill>
              </a:rPr>
              <a:t>una</a:t>
            </a:r>
            <a:r>
              <a:rPr spc="-445" dirty="0">
                <a:solidFill>
                  <a:srgbClr val="FF410D"/>
                </a:solidFill>
              </a:rPr>
              <a:t> </a:t>
            </a:r>
            <a:r>
              <a:rPr spc="30" dirty="0">
                <a:solidFill>
                  <a:srgbClr val="FF410D"/>
                </a:solidFill>
              </a:rPr>
              <a:t>bustina</a:t>
            </a:r>
            <a:r>
              <a:rPr spc="-455" dirty="0">
                <a:solidFill>
                  <a:srgbClr val="FF410D"/>
                </a:solidFill>
              </a:rPr>
              <a:t> </a:t>
            </a:r>
            <a:r>
              <a:rPr spc="20" dirty="0">
                <a:solidFill>
                  <a:srgbClr val="FF410D"/>
                </a:solidFill>
              </a:rPr>
              <a:t>di</a:t>
            </a:r>
            <a:r>
              <a:rPr spc="-440" dirty="0">
                <a:solidFill>
                  <a:srgbClr val="FF410D"/>
                </a:solidFill>
              </a:rPr>
              <a:t> </a:t>
            </a:r>
            <a:r>
              <a:rPr spc="-105" dirty="0">
                <a:solidFill>
                  <a:srgbClr val="FF410D"/>
                </a:solidFill>
              </a:rPr>
              <a:t>tè...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5159" y="271779"/>
            <a:ext cx="7842884" cy="802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50" i="1" spc="-145" dirty="0">
                <a:latin typeface="Arial"/>
                <a:cs typeface="Arial"/>
              </a:rPr>
              <a:t>Non</a:t>
            </a:r>
            <a:r>
              <a:rPr sz="5150" i="1" spc="-605" dirty="0">
                <a:latin typeface="Arial"/>
                <a:cs typeface="Arial"/>
              </a:rPr>
              <a:t> </a:t>
            </a:r>
            <a:r>
              <a:rPr sz="5150" i="1" spc="30" dirty="0">
                <a:latin typeface="Arial"/>
                <a:cs typeface="Arial"/>
              </a:rPr>
              <a:t>importa</a:t>
            </a:r>
            <a:r>
              <a:rPr sz="5150" i="1" spc="-600" dirty="0">
                <a:latin typeface="Arial"/>
                <a:cs typeface="Arial"/>
              </a:rPr>
              <a:t> </a:t>
            </a:r>
            <a:r>
              <a:rPr sz="5150" i="1" spc="-114" dirty="0">
                <a:latin typeface="Arial"/>
                <a:cs typeface="Arial"/>
              </a:rPr>
              <a:t>che</a:t>
            </a:r>
            <a:r>
              <a:rPr sz="5150" i="1" spc="-590" dirty="0">
                <a:latin typeface="Arial"/>
                <a:cs typeface="Arial"/>
              </a:rPr>
              <a:t> </a:t>
            </a:r>
            <a:r>
              <a:rPr sz="5150" i="1" spc="-50" dirty="0">
                <a:latin typeface="Arial"/>
                <a:cs typeface="Arial"/>
              </a:rPr>
              <a:t>tecnica</a:t>
            </a:r>
            <a:r>
              <a:rPr sz="5150" i="1" spc="-595" dirty="0">
                <a:latin typeface="Arial"/>
                <a:cs typeface="Arial"/>
              </a:rPr>
              <a:t> </a:t>
            </a:r>
            <a:r>
              <a:rPr sz="5150" i="1" spc="-70" dirty="0">
                <a:latin typeface="Arial"/>
                <a:cs typeface="Arial"/>
              </a:rPr>
              <a:t>usi!</a:t>
            </a:r>
            <a:endParaRPr sz="5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12339" y="1818640"/>
            <a:ext cx="4712970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00" spc="-215" dirty="0">
                <a:latin typeface="Arial"/>
                <a:cs typeface="Arial"/>
              </a:rPr>
              <a:t>Se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-20" dirty="0">
                <a:latin typeface="Arial"/>
                <a:cs typeface="Arial"/>
              </a:rPr>
              <a:t>non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75" dirty="0">
                <a:latin typeface="Arial"/>
                <a:cs typeface="Arial"/>
              </a:rPr>
              <a:t>ci</a:t>
            </a:r>
            <a:r>
              <a:rPr sz="5800" spc="-650" dirty="0">
                <a:latin typeface="Arial"/>
                <a:cs typeface="Arial"/>
              </a:rPr>
              <a:t> </a:t>
            </a:r>
            <a:r>
              <a:rPr sz="5800" spc="140" dirty="0">
                <a:latin typeface="Arial"/>
                <a:cs typeface="Arial"/>
              </a:rPr>
              <a:t>metti</a:t>
            </a:r>
            <a:endParaRPr sz="5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3670" y="5093970"/>
            <a:ext cx="3753485" cy="77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spc="-15" dirty="0">
                <a:latin typeface="Arial"/>
                <a:cs typeface="Arial"/>
              </a:rPr>
              <a:t>non</a:t>
            </a:r>
            <a:r>
              <a:rPr sz="5000" spc="-610" dirty="0">
                <a:latin typeface="Arial"/>
                <a:cs typeface="Arial"/>
              </a:rPr>
              <a:t> </a:t>
            </a:r>
            <a:r>
              <a:rPr sz="5000" spc="-15" dirty="0">
                <a:latin typeface="Arial"/>
                <a:cs typeface="Arial"/>
              </a:rPr>
              <a:t>funziona!</a:t>
            </a:r>
            <a:endParaRPr sz="5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9269" y="266700"/>
            <a:ext cx="1718310" cy="6182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0" i="1" spc="-3175" dirty="0">
                <a:solidFill>
                  <a:srgbClr val="B1B1B1"/>
                </a:solidFill>
                <a:latin typeface="Times New Roman"/>
                <a:cs typeface="Times New Roman"/>
              </a:rPr>
              <a:t>1</a:t>
            </a:r>
            <a:endParaRPr sz="3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0780" y="2862579"/>
            <a:ext cx="6812915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0" b="1" spc="-620" dirty="0">
                <a:solidFill>
                  <a:srgbClr val="FF410D"/>
                </a:solidFill>
                <a:latin typeface="Arial"/>
                <a:cs typeface="Arial"/>
              </a:rPr>
              <a:t>ATTEGGIAMENTO</a:t>
            </a:r>
            <a:endParaRPr sz="7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5889" y="3975100"/>
            <a:ext cx="6323965" cy="108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-114" dirty="0">
                <a:latin typeface="Arial"/>
                <a:cs typeface="Arial"/>
              </a:rPr>
              <a:t>ed</a:t>
            </a:r>
            <a:r>
              <a:rPr sz="6000" spc="-720" dirty="0">
                <a:latin typeface="Arial"/>
                <a:cs typeface="Arial"/>
              </a:rPr>
              <a:t> </a:t>
            </a:r>
            <a:r>
              <a:rPr sz="7000" b="1" spc="-459" dirty="0">
                <a:solidFill>
                  <a:srgbClr val="FF410D"/>
                </a:solidFill>
                <a:latin typeface="Arial"/>
                <a:cs typeface="Arial"/>
              </a:rPr>
              <a:t>ENTUSIASMO</a:t>
            </a:r>
            <a:endParaRPr sz="7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16579"/>
            <a:ext cx="9144000" cy="3729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0880" y="0"/>
            <a:ext cx="7752715" cy="2458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3320" marR="5080" indent="-1150620">
              <a:lnSpc>
                <a:spcPct val="134400"/>
              </a:lnSpc>
              <a:tabLst>
                <a:tab pos="1908810" algn="l"/>
                <a:tab pos="2987675" algn="l"/>
                <a:tab pos="5297805" algn="l"/>
              </a:tabLst>
            </a:pPr>
            <a:r>
              <a:rPr sz="6000" i="1" spc="-125" dirty="0">
                <a:latin typeface="Times New Roman"/>
                <a:cs typeface="Times New Roman"/>
              </a:rPr>
              <a:t>DU</a:t>
            </a:r>
            <a:r>
              <a:rPr sz="6000" i="1" spc="-95" dirty="0">
                <a:latin typeface="Times New Roman"/>
                <a:cs typeface="Times New Roman"/>
              </a:rPr>
              <a:t>E</a:t>
            </a:r>
            <a:r>
              <a:rPr sz="6000" i="1" dirty="0">
                <a:latin typeface="Times New Roman"/>
                <a:cs typeface="Times New Roman"/>
              </a:rPr>
              <a:t>	</a:t>
            </a:r>
            <a:r>
              <a:rPr sz="6000" i="1" spc="229" dirty="0">
                <a:latin typeface="Times New Roman"/>
                <a:cs typeface="Times New Roman"/>
              </a:rPr>
              <a:t>PAROL</a:t>
            </a:r>
            <a:r>
              <a:rPr sz="6000" i="1" spc="235" dirty="0">
                <a:latin typeface="Times New Roman"/>
                <a:cs typeface="Times New Roman"/>
              </a:rPr>
              <a:t>E</a:t>
            </a:r>
            <a:r>
              <a:rPr sz="6000" i="1" dirty="0">
                <a:latin typeface="Times New Roman"/>
                <a:cs typeface="Times New Roman"/>
              </a:rPr>
              <a:t>	</a:t>
            </a:r>
            <a:r>
              <a:rPr sz="6000" i="1" spc="254" dirty="0">
                <a:latin typeface="Times New Roman"/>
                <a:cs typeface="Times New Roman"/>
              </a:rPr>
              <a:t>SULLA  MIA	</a:t>
            </a:r>
            <a:r>
              <a:rPr sz="6000" i="1" spc="430" dirty="0">
                <a:latin typeface="Times New Roman"/>
                <a:cs typeface="Times New Roman"/>
              </a:rPr>
              <a:t>STORIA...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730" y="2570479"/>
            <a:ext cx="812038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62330" algn="l"/>
                <a:tab pos="1878964" algn="l"/>
                <a:tab pos="2377440" algn="l"/>
                <a:tab pos="3689985" algn="l"/>
                <a:tab pos="4279265" algn="l"/>
                <a:tab pos="6272530" algn="l"/>
              </a:tabLst>
            </a:pPr>
            <a:r>
              <a:rPr sz="4000" i="1" spc="-125" dirty="0">
                <a:solidFill>
                  <a:srgbClr val="FF410D"/>
                </a:solidFill>
                <a:latin typeface="Times New Roman"/>
                <a:cs typeface="Times New Roman"/>
              </a:rPr>
              <a:t>Gli	</a:t>
            </a:r>
            <a:r>
              <a:rPr sz="4000" i="1" spc="175" dirty="0">
                <a:solidFill>
                  <a:srgbClr val="FF410D"/>
                </a:solidFill>
                <a:latin typeface="Times New Roman"/>
                <a:cs typeface="Times New Roman"/>
              </a:rPr>
              <a:t>alti	</a:t>
            </a:r>
            <a:r>
              <a:rPr sz="4000" i="1" spc="200" dirty="0">
                <a:solidFill>
                  <a:srgbClr val="FF410D"/>
                </a:solidFill>
                <a:latin typeface="Times New Roman"/>
                <a:cs typeface="Times New Roman"/>
              </a:rPr>
              <a:t>e	</a:t>
            </a:r>
            <a:r>
              <a:rPr sz="4000" i="1" spc="25" dirty="0">
                <a:solidFill>
                  <a:srgbClr val="FF410D"/>
                </a:solidFill>
                <a:latin typeface="Times New Roman"/>
                <a:cs typeface="Times New Roman"/>
              </a:rPr>
              <a:t>bassi	</a:t>
            </a:r>
            <a:r>
              <a:rPr sz="4000" i="1" spc="-100" dirty="0">
                <a:solidFill>
                  <a:srgbClr val="FF410D"/>
                </a:solidFill>
                <a:latin typeface="Times New Roman"/>
                <a:cs typeface="Times New Roman"/>
              </a:rPr>
              <a:t>ci	</a:t>
            </a:r>
            <a:r>
              <a:rPr sz="4000" i="1" spc="85" dirty="0">
                <a:solidFill>
                  <a:srgbClr val="FF410D"/>
                </a:solidFill>
                <a:latin typeface="Times New Roman"/>
                <a:cs typeface="Times New Roman"/>
              </a:rPr>
              <a:t>saranno	</a:t>
            </a:r>
            <a:r>
              <a:rPr sz="4000" i="1" spc="265" dirty="0">
                <a:solidFill>
                  <a:srgbClr val="FF410D"/>
                </a:solidFill>
                <a:latin typeface="Times New Roman"/>
                <a:cs typeface="Times New Roman"/>
              </a:rPr>
              <a:t>sempre.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"/>
            <a:ext cx="9144000" cy="6850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5640" marR="5080" indent="-2341880">
              <a:lnSpc>
                <a:spcPts val="8390"/>
              </a:lnSpc>
            </a:pPr>
            <a:r>
              <a:rPr sz="7000" b="1" spc="-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000" b="1" spc="-7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229" dirty="0">
                <a:solidFill>
                  <a:srgbClr val="FFFFFF"/>
                </a:solidFill>
                <a:latin typeface="Arial"/>
                <a:cs typeface="Arial"/>
              </a:rPr>
              <a:t>MIEI</a:t>
            </a:r>
            <a:r>
              <a:rPr sz="7000" b="1" spc="-7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245" dirty="0">
                <a:solidFill>
                  <a:srgbClr val="FFFFFF"/>
                </a:solidFill>
                <a:latin typeface="Arial"/>
                <a:cs typeface="Arial"/>
              </a:rPr>
              <a:t>PRIMI</a:t>
            </a:r>
            <a:r>
              <a:rPr sz="7000" b="1" spc="-7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30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7000" b="1" spc="-7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220" dirty="0">
                <a:solidFill>
                  <a:srgbClr val="FFFFFF"/>
                </a:solidFill>
                <a:latin typeface="Arial"/>
                <a:cs typeface="Arial"/>
              </a:rPr>
              <a:t>ANNI  </a:t>
            </a:r>
            <a:r>
              <a:rPr sz="7000" b="1" spc="-245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7000" b="1" spc="-8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0" b="1" spc="-430" dirty="0">
                <a:solidFill>
                  <a:srgbClr val="FFFFFF"/>
                </a:solidFill>
                <a:latin typeface="Arial"/>
                <a:cs typeface="Arial"/>
              </a:rPr>
              <a:t>ALTI</a:t>
            </a:r>
            <a:endParaRPr sz="7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2780" y="5876290"/>
            <a:ext cx="7827009" cy="625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225" dirty="0">
                <a:solidFill>
                  <a:srgbClr val="FF410D"/>
                </a:solidFill>
                <a:latin typeface="Arial"/>
                <a:cs typeface="Arial"/>
              </a:rPr>
              <a:t>LA</a:t>
            </a:r>
            <a:r>
              <a:rPr sz="4000" b="1" spc="-425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000" b="1" spc="-210" dirty="0">
                <a:solidFill>
                  <a:srgbClr val="FF410D"/>
                </a:solidFill>
                <a:latin typeface="Arial"/>
                <a:cs typeface="Arial"/>
              </a:rPr>
              <a:t>FAMIGLIA</a:t>
            </a:r>
            <a:r>
              <a:rPr sz="4000" b="1" spc="-425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000" b="1" spc="-229" dirty="0">
                <a:solidFill>
                  <a:srgbClr val="FF410D"/>
                </a:solidFill>
                <a:latin typeface="Arial"/>
                <a:cs typeface="Arial"/>
              </a:rPr>
              <a:t>DEL</a:t>
            </a:r>
            <a:r>
              <a:rPr sz="4000" b="1" spc="-430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000" b="1" spc="-210" dirty="0">
                <a:solidFill>
                  <a:srgbClr val="FF410D"/>
                </a:solidFill>
                <a:latin typeface="Arial"/>
                <a:cs typeface="Arial"/>
              </a:rPr>
              <a:t>MULINO</a:t>
            </a:r>
            <a:r>
              <a:rPr sz="4000" b="1" spc="-425" dirty="0">
                <a:solidFill>
                  <a:srgbClr val="FF410D"/>
                </a:solidFill>
                <a:latin typeface="Arial"/>
                <a:cs typeface="Arial"/>
              </a:rPr>
              <a:t> </a:t>
            </a:r>
            <a:r>
              <a:rPr sz="4000" b="1" spc="-270" dirty="0">
                <a:solidFill>
                  <a:srgbClr val="FF410D"/>
                </a:solidFill>
                <a:latin typeface="Arial"/>
                <a:cs typeface="Arial"/>
              </a:rPr>
              <a:t>BIANCO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79670" y="431800"/>
            <a:ext cx="4164329" cy="586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89585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728</Words>
  <Application>Microsoft Office PowerPoint</Application>
  <PresentationFormat>Presentazione su schermo (4:3)</PresentationFormat>
  <Paragraphs>186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5" baseType="lpstr">
      <vt:lpstr>Arial</vt:lpstr>
      <vt:lpstr>Arial-BoldItalicMT</vt:lpstr>
      <vt:lpstr>Calibri</vt:lpstr>
      <vt:lpstr>Times New Roman</vt:lpstr>
      <vt:lpstr>TimesNewRomanPS-BoldItalicMT</vt:lpstr>
      <vt:lpstr>Office Theme</vt:lpstr>
      <vt:lpstr>Presentazione standard di PowerPoint</vt:lpstr>
      <vt:lpstr>Stefano Pidalà, c.s.</vt:lpstr>
      <vt:lpstr>Però, nel 1995, a  18 anni scopro  il mondo della  formazione  personale.</vt:lpstr>
      <vt:lpstr>IL SUCCESSO E' LA  REALIZZAZIONE PROGRESSIVA DI UN SOGNO.</vt:lpstr>
      <vt:lpstr>L’uomo è come una bustina di tè...</vt:lpstr>
      <vt:lpstr>Presentazione standard di PowerPoint</vt:lpstr>
      <vt:lpstr>Presentazione standard di PowerPoint</vt:lpstr>
      <vt:lpstr>I MIEI PRIMI 6 ANNI  DI ALTI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Arrivano però i bassi. UN FULMINE A CIEL  SERENO!</vt:lpstr>
      <vt:lpstr>Presentazione standard di PowerPoint</vt:lpstr>
      <vt:lpstr>Presentazione standard di PowerPoint</vt:lpstr>
      <vt:lpstr>LA PORTA A SPECCHIO MI INSEGNA A SOGNARE</vt:lpstr>
      <vt:lpstr>MA LA VITA A VOLTE TI  METTE ALLA PROVA.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Una cosa che mi motivava  era essere  sottovalutato...</vt:lpstr>
      <vt:lpstr>Presentazione standard di PowerPoint</vt:lpstr>
      <vt:lpstr>Presentazione standard di PowerPoint</vt:lpstr>
      <vt:lpstr>“Qualsiasi cosa  sia accaduta o  stia accadendo,  tu SPLENDI!</vt:lpstr>
      <vt:lpstr>Presentazione standard di PowerPoint</vt:lpstr>
      <vt:lpstr>Finisco il militare e inizio a lavorare:</vt:lpstr>
      <vt:lpstr>Presentazione standard di PowerPoint</vt:lpstr>
      <vt:lpstr>Presentazione standard di PowerPoint</vt:lpstr>
      <vt:lpstr>Presentazione standard di PowerPoint</vt:lpstr>
      <vt:lpstr>Tu devi sapere dove stai andando;</vt:lpstr>
      <vt:lpstr>Presentazione standard di PowerPoint</vt:lpstr>
      <vt:lpstr>Presentazione standard di PowerPoint</vt:lpstr>
      <vt:lpstr>Ho imparato a riconoscere i miei  alleati quando le cose non vanno bene</vt:lpstr>
      <vt:lpstr>Presentazione standard di PowerPoint</vt:lpstr>
      <vt:lpstr>Presentazione standard di PowerPoint</vt:lpstr>
      <vt:lpstr>Presentazione standard di PowerPoint</vt:lpstr>
      <vt:lpstr>Ø ALIBI, Ø SCUSE</vt:lpstr>
      <vt:lpstr>NON AVERE IL  RIMPIANTO DI  NON AVERLO  FATTO!</vt:lpstr>
      <vt:lpstr>Diventa una persona migliore</vt:lpstr>
      <vt:lpstr>p r n n n</vt:lpstr>
      <vt:lpstr>Presentazione standard di PowerPoint</vt:lpstr>
      <vt:lpstr>Presentazione standard di PowerPoint</vt:lpstr>
      <vt:lpstr>TU PUOI ORA!!!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fabian scolz</cp:lastModifiedBy>
  <cp:revision>1</cp:revision>
  <dcterms:created xsi:type="dcterms:W3CDTF">2019-02-20T16:59:04Z</dcterms:created>
  <dcterms:modified xsi:type="dcterms:W3CDTF">2019-02-20T22:42:36Z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2019-02-14T00:00:00Z</vt:filetime>
  </property>
  <property fmtid="{D5CDD505-2E9C-101B-9397-08002B2CF9AE}" pid="3" name="Creator">
    <vt:lpwstr>Impress</vt:lpwstr>
  </property>
  <property fmtid="{D5CDD505-2E9C-101B-9397-08002B2CF9AE}" pid="4" name="LastSaved">
    <vt:filetime>2019-02-14T00:00:00Z</vt:filetime>
  </property>
</Properties>
</file>