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5" r:id="rId3"/>
    <p:sldId id="276" r:id="rId4"/>
    <p:sldId id="277" r:id="rId5"/>
    <p:sldId id="278" r:id="rId6"/>
    <p:sldId id="269" r:id="rId7"/>
    <p:sldId id="265" r:id="rId8"/>
    <p:sldId id="266" r:id="rId9"/>
    <p:sldId id="267" r:id="rId10"/>
    <p:sldId id="264" r:id="rId11"/>
    <p:sldId id="27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6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3040">
              <a:srgbClr val="4CB4D6"/>
            </a:gs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66817" y="104713"/>
            <a:ext cx="9725901" cy="929607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L’incontro… un’esperienza che salva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CB7E978-59A9-C64A-BFA4-933A7CF1DF2C}"/>
              </a:ext>
            </a:extLst>
          </p:cNvPr>
          <p:cNvSpPr txBox="1"/>
          <p:nvPr/>
        </p:nvSpPr>
        <p:spPr>
          <a:xfrm>
            <a:off x="1545123" y="5321509"/>
            <a:ext cx="9369287" cy="1123384"/>
          </a:xfrm>
          <a:prstGeom prst="rect">
            <a:avLst/>
          </a:prstGeom>
          <a:gradFill flip="none" rotWithShape="1">
            <a:gsLst>
              <a:gs pos="2000">
                <a:schemeClr val="bg2">
                  <a:lumMod val="40000"/>
                  <a:lumOff val="60000"/>
                </a:schemeClr>
              </a:gs>
              <a:gs pos="56000">
                <a:srgbClr val="1D6D9E">
                  <a:shade val="100000"/>
                  <a:satMod val="115000"/>
                </a:srgbClr>
              </a:gs>
            </a:gsLst>
            <a:lin ang="8100000" scaled="1"/>
            <a:tileRect/>
          </a:gra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«Non possiedo né argento né oro, ma quello che ho te lo do:</a:t>
            </a:r>
          </a:p>
          <a:p>
            <a:pPr algn="ctr"/>
            <a:r>
              <a:rPr lang="it-IT" sz="2000" b="1" dirty="0"/>
              <a:t>nel nome di Gesù Cristo, il Nazareno, alzati e cammina!».</a:t>
            </a:r>
          </a:p>
          <a:p>
            <a:pPr algn="ctr"/>
            <a:endParaRPr lang="it-IT" sz="1100" b="1" i="1" dirty="0"/>
          </a:p>
          <a:p>
            <a:pPr algn="ctr"/>
            <a:r>
              <a:rPr lang="it-IT" sz="1600" b="1" i="1" dirty="0"/>
              <a:t>At 3, 6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9D769E33-B708-B148-9A53-779FAABF1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08" b="7355"/>
          <a:stretch/>
        </p:blipFill>
        <p:spPr>
          <a:xfrm>
            <a:off x="2644104" y="974360"/>
            <a:ext cx="7171329" cy="4242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6332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9F3C1ED7-437F-B44A-B318-14CDAF4D3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636"/>
          <a:stretch/>
        </p:blipFill>
        <p:spPr>
          <a:xfrm flipH="1">
            <a:off x="8049717" y="3207895"/>
            <a:ext cx="3841533" cy="3315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1647A49-0284-6643-928C-116A89D81D59}"/>
              </a:ext>
            </a:extLst>
          </p:cNvPr>
          <p:cNvSpPr txBox="1"/>
          <p:nvPr/>
        </p:nvSpPr>
        <p:spPr>
          <a:xfrm>
            <a:off x="374750" y="1783829"/>
            <a:ext cx="77499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aseline="30000" dirty="0"/>
              <a:t>4</a:t>
            </a:r>
            <a:r>
              <a:rPr lang="it-IT" sz="2200" dirty="0"/>
              <a:t>Quando ebbe finito di parlare, Gesù disse a Simone: «Prendi il largo e gettate le vostre reti per la pesca». </a:t>
            </a:r>
            <a:r>
              <a:rPr lang="it-IT" sz="2200" baseline="30000" dirty="0"/>
              <a:t>5</a:t>
            </a:r>
            <a:r>
              <a:rPr lang="it-IT" sz="2200" dirty="0"/>
              <a:t>Simone rispose: «Maestro, abbiamo faticato tutta la notte e non abbiamo preso nulla; ma sulla tua parola getterò le reti». </a:t>
            </a:r>
            <a:br>
              <a:rPr lang="it-IT" sz="2200" dirty="0"/>
            </a:br>
            <a:r>
              <a:rPr lang="it-IT" sz="2200" baseline="30000" dirty="0"/>
              <a:t>6</a:t>
            </a:r>
            <a:r>
              <a:rPr lang="it-IT" sz="2200" dirty="0"/>
              <a:t>Fecero così e presero una quantità enorme di pesci e le loro reti quasi si rompevano.</a:t>
            </a:r>
          </a:p>
          <a:p>
            <a:endParaRPr lang="it-IT" sz="2200" dirty="0"/>
          </a:p>
          <a:p>
            <a:r>
              <a:rPr lang="it-IT" sz="2200" dirty="0"/>
              <a:t>…Gesù disse a Simone: «Non temere;</a:t>
            </a:r>
            <a:br>
              <a:rPr lang="it-IT" sz="2200" dirty="0"/>
            </a:br>
            <a:r>
              <a:rPr lang="it-IT" sz="2200" dirty="0"/>
              <a:t>d'ora in poi sarai pescatore di uomini».</a:t>
            </a:r>
          </a:p>
          <a:p>
            <a:endParaRPr lang="it-IT" sz="2200" dirty="0"/>
          </a:p>
          <a:p>
            <a:r>
              <a:rPr lang="it-IT" sz="2200" dirty="0"/>
              <a:t>Lc 5, 4-6.10b</a:t>
            </a:r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BF955705-5864-F94A-AF6D-23F2F8E4ECAE}"/>
              </a:ext>
            </a:extLst>
          </p:cNvPr>
          <p:cNvSpPr txBox="1">
            <a:spLocks/>
          </p:cNvSpPr>
          <p:nvPr/>
        </p:nvSpPr>
        <p:spPr>
          <a:xfrm>
            <a:off x="1246898" y="224636"/>
            <a:ext cx="9725901" cy="116944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t-IT" b="1" dirty="0"/>
              <a:t>NON FARE COSE NUOVE </a:t>
            </a:r>
          </a:p>
          <a:p>
            <a:pPr algn="ctr">
              <a:lnSpc>
                <a:spcPct val="120000"/>
              </a:lnSpc>
            </a:pPr>
            <a:r>
              <a:rPr lang="it-IT" b="1" dirty="0"/>
              <a:t>FARE NUOVE TUTTE LE COSE </a:t>
            </a:r>
          </a:p>
        </p:txBody>
      </p:sp>
    </p:spTree>
    <p:extLst>
      <p:ext uri="{BB962C8B-B14F-4D97-AF65-F5344CB8AC3E}">
        <p14:creationId xmlns:p14="http://schemas.microsoft.com/office/powerpoint/2010/main" val="333098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96A68D7-894A-3A4B-B0DA-7EB901EEF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8564" y="398177"/>
            <a:ext cx="3620882" cy="823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tx1">
                <a:alpha val="70000"/>
              </a:schemeClr>
            </a:outerShdw>
          </a:effec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5D341B7-22B0-EF45-B100-D36991CE33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685" y="359764"/>
            <a:ext cx="853620" cy="794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chemeClr val="tx1">
                <a:alpha val="70000"/>
              </a:schemeClr>
            </a:outerShdw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11ED966-2ED3-3E40-83C0-29AFFD937ABF}"/>
              </a:ext>
            </a:extLst>
          </p:cNvPr>
          <p:cNvSpPr txBox="1"/>
          <p:nvPr/>
        </p:nvSpPr>
        <p:spPr>
          <a:xfrm>
            <a:off x="7051295" y="399114"/>
            <a:ext cx="4089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i="1" dirty="0"/>
              <a:t>FONDAZIONE CARITAS </a:t>
            </a:r>
          </a:p>
          <a:p>
            <a:r>
              <a:rPr lang="it-IT" sz="2200" b="1" i="1" dirty="0"/>
              <a:t>ONLUS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770760-83A5-6246-9FF4-1367373EE307}"/>
              </a:ext>
            </a:extLst>
          </p:cNvPr>
          <p:cNvSpPr txBox="1"/>
          <p:nvPr/>
        </p:nvSpPr>
        <p:spPr>
          <a:xfrm>
            <a:off x="794477" y="1813809"/>
            <a:ext cx="106130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Bonifico bancario/postale</a:t>
            </a:r>
          </a:p>
          <a:p>
            <a:pPr algn="ctr"/>
            <a:endParaRPr lang="it-IT" sz="2400" dirty="0"/>
          </a:p>
          <a:p>
            <a:pPr algn="ctr"/>
            <a:r>
              <a:rPr lang="it-IT" sz="3600" b="1" dirty="0"/>
              <a:t>IBAN</a:t>
            </a:r>
            <a:r>
              <a:rPr lang="it-IT" sz="3600" dirty="0"/>
              <a:t> IT44 P076 0115 4000 0101 6437830</a:t>
            </a:r>
          </a:p>
          <a:p>
            <a:pPr algn="ctr"/>
            <a:endParaRPr lang="it-IT" sz="1600" dirty="0"/>
          </a:p>
          <a:p>
            <a:pPr algn="ctr"/>
            <a:r>
              <a:rPr lang="it-IT" sz="3200" i="1" dirty="0"/>
              <a:t>Intestato a FONDAZIONE CARITAS ONLUS</a:t>
            </a:r>
          </a:p>
          <a:p>
            <a:pPr algn="ctr"/>
            <a:r>
              <a:rPr lang="it-IT" sz="3200" i="1" dirty="0"/>
              <a:t>Piazza Spirito Santo, 2  65121 Pescara</a:t>
            </a:r>
          </a:p>
          <a:p>
            <a:endParaRPr lang="it-IT" dirty="0"/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003DFFFA-8A97-0D44-ACCF-8C781F5A90E9}"/>
              </a:ext>
            </a:extLst>
          </p:cNvPr>
          <p:cNvCxnSpPr/>
          <p:nvPr/>
        </p:nvCxnSpPr>
        <p:spPr>
          <a:xfrm>
            <a:off x="5996065" y="330721"/>
            <a:ext cx="0" cy="958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23B90AB-F4AA-694D-95AF-A5052FDBE5D8}"/>
              </a:ext>
            </a:extLst>
          </p:cNvPr>
          <p:cNvSpPr txBox="1"/>
          <p:nvPr/>
        </p:nvSpPr>
        <p:spPr>
          <a:xfrm>
            <a:off x="2983042" y="5356269"/>
            <a:ext cx="6026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don Marco </a:t>
            </a:r>
            <a:r>
              <a:rPr lang="it-IT" sz="2400" b="1" dirty="0" err="1"/>
              <a:t>Pagniello</a:t>
            </a:r>
            <a:endParaRPr lang="it-IT" sz="2400" b="1" dirty="0"/>
          </a:p>
          <a:p>
            <a:pPr algn="ctr"/>
            <a:r>
              <a:rPr lang="it-IT" sz="2400" dirty="0"/>
              <a:t>direzione@caritaspescara.it</a:t>
            </a:r>
          </a:p>
          <a:p>
            <a:pPr algn="ctr"/>
            <a:r>
              <a:rPr lang="it-IT" sz="2400" i="1" dirty="0" err="1"/>
              <a:t>www.caritaspescara.it</a:t>
            </a:r>
            <a:endParaRPr lang="it-IT" sz="2400" i="1" dirty="0"/>
          </a:p>
        </p:txBody>
      </p: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8728F3F-8617-BF41-AB07-7FA58A63FA01}"/>
              </a:ext>
            </a:extLst>
          </p:cNvPr>
          <p:cNvCxnSpPr>
            <a:cxnSpLocks/>
          </p:cNvCxnSpPr>
          <p:nvPr/>
        </p:nvCxnSpPr>
        <p:spPr>
          <a:xfrm flipH="1">
            <a:off x="5134621" y="5088948"/>
            <a:ext cx="164642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88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09C5425-8163-204B-9FE9-C40AC80E3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44416">
            <a:off x="617901" y="476101"/>
            <a:ext cx="4027432" cy="570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E56769C-69B6-694F-AC8B-E9FA55B940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7" t="64155" r="53687" b="16135"/>
          <a:stretch/>
        </p:blipFill>
        <p:spPr>
          <a:xfrm>
            <a:off x="5064504" y="1651487"/>
            <a:ext cx="6735588" cy="335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460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09C5425-8163-204B-9FE9-C40AC80E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02" b="7440"/>
          <a:stretch/>
        </p:blipFill>
        <p:spPr>
          <a:xfrm>
            <a:off x="1403052" y="225287"/>
            <a:ext cx="9490235" cy="6347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7687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109C5425-8163-204B-9FE9-C40AC80E3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94"/>
          <a:stretch/>
        </p:blipFill>
        <p:spPr>
          <a:xfrm>
            <a:off x="1180085" y="238539"/>
            <a:ext cx="9871935" cy="6321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9624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039657AB-0B19-5849-BE1C-BA0A083A3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007" y="1658688"/>
            <a:ext cx="3560753" cy="421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E0523D7-D211-494F-AB36-1CFDC8AE3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622" y="1658689"/>
            <a:ext cx="5621721" cy="42162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ED238B38-6642-E944-97E2-716C8676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123" y="428956"/>
            <a:ext cx="8534400" cy="753533"/>
          </a:xfrm>
        </p:spPr>
        <p:txBody>
          <a:bodyPr>
            <a:normAutofit/>
          </a:bodyPr>
          <a:lstStyle/>
          <a:p>
            <a:pPr algn="ctr"/>
            <a:r>
              <a:rPr lang="it-IT" b="1" dirty="0"/>
              <a:t>SPAZI DI PROSSIMITA’</a:t>
            </a:r>
          </a:p>
        </p:txBody>
      </p:sp>
    </p:spTree>
    <p:extLst>
      <p:ext uri="{BB962C8B-B14F-4D97-AF65-F5344CB8AC3E}">
        <p14:creationId xmlns:p14="http://schemas.microsoft.com/office/powerpoint/2010/main" val="959681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84142" y="309033"/>
            <a:ext cx="8534400" cy="753533"/>
          </a:xfrm>
        </p:spPr>
        <p:txBody>
          <a:bodyPr/>
          <a:lstStyle/>
          <a:p>
            <a:pPr algn="ctr"/>
            <a:r>
              <a:rPr lang="it-IT" b="1" dirty="0"/>
              <a:t>INTELLIGENZA EMOTIVA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9682" y="1684582"/>
            <a:ext cx="5835857" cy="3956257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it-IT" dirty="0">
                <a:solidFill>
                  <a:schemeClr val="tx1"/>
                </a:solidFill>
              </a:rPr>
              <a:t>Stare CON l’altro apre una strada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tra pensieri ed emozioni che ci abitano, direzionandole verso «luoghi» vantaggiosi ed orizzonti aperti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che allargano la conoscenza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ed entrano in quell’Oltre </a:t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>
                <a:solidFill>
                  <a:schemeClr val="tx1"/>
                </a:solidFill>
              </a:rPr>
              <a:t>in cui ogni uomo può di più di ciò che sa’…</a:t>
            </a:r>
          </a:p>
          <a:p>
            <a:endParaRPr lang="it-IT" dirty="0">
              <a:solidFill>
                <a:schemeClr val="tx1"/>
              </a:solidFill>
            </a:endParaRPr>
          </a:p>
          <a:p>
            <a:pPr>
              <a:lnSpc>
                <a:spcPct val="110000"/>
              </a:lnSpc>
            </a:pPr>
            <a:r>
              <a:rPr lang="it-IT" dirty="0">
                <a:solidFill>
                  <a:schemeClr val="tx1"/>
                </a:solidFill>
              </a:rPr>
              <a:t>E’ l’intelligenza emotiva che legge dentro, legge aldilà e getta il prossimo passo in avanti.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DEB753D-AD37-B84B-8F1A-E129749A8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4312" y="1570919"/>
            <a:ext cx="4187687" cy="406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564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000" b="1" i="1" dirty="0"/>
              <a:t>Essere veramente con l’altro in un tempo dedicato.</a:t>
            </a:r>
            <a:br>
              <a:rPr lang="it-IT" sz="2000" b="1" i="1" dirty="0"/>
            </a:br>
            <a:br>
              <a:rPr lang="it-IT" sz="2000" b="1" i="1" dirty="0"/>
            </a:br>
            <a:r>
              <a:rPr lang="it-IT" sz="2000" b="1" i="1" dirty="0"/>
              <a:t>Non c’è relazione empatica senza un investimento di tempo!</a:t>
            </a:r>
            <a:br>
              <a:rPr lang="it-IT" sz="2000" b="1" i="1" dirty="0"/>
            </a:br>
            <a:endParaRPr lang="it-IT" sz="2000" b="1" i="1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PRESENZA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37" r="-5637"/>
          <a:stretch/>
        </p:blipFill>
        <p:spPr>
          <a:xfrm>
            <a:off x="1081410" y="1444419"/>
            <a:ext cx="4431125" cy="2681695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b="1" dirty="0"/>
              <a:t>TEMPO</a:t>
            </a:r>
          </a:p>
        </p:txBody>
      </p:sp>
      <p:pic>
        <p:nvPicPr>
          <p:cNvPr id="12" name="Segnaposto contenuto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21615" y="1444419"/>
            <a:ext cx="4380035" cy="26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71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000" b="1" i="1" dirty="0"/>
              <a:t>L’ascolto di se e dell’altro, oltre le aspettative ed i </a:t>
            </a:r>
            <a:r>
              <a:rPr lang="it-IT" sz="2000" b="1" i="1" dirty="0" err="1"/>
              <a:t>bisognI</a:t>
            </a:r>
            <a:r>
              <a:rPr lang="it-IT" sz="2000" b="1" i="1" dirty="0"/>
              <a:t>.</a:t>
            </a:r>
            <a:br>
              <a:rPr lang="it-IT" sz="2000" b="1" i="1" dirty="0"/>
            </a:br>
            <a:br>
              <a:rPr lang="it-IT" sz="2000" b="1" i="1" dirty="0"/>
            </a:br>
            <a:r>
              <a:rPr lang="it-IT" sz="2000" b="1" i="1" dirty="0"/>
              <a:t>Nessuno è al mondo per colmare aspettative altrui!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it-IT" b="1" dirty="0"/>
              <a:t>ASCOLTO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86879" y="1448856"/>
            <a:ext cx="3620188" cy="2748185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b="1" dirty="0"/>
              <a:t>CONOSCENZA</a:t>
            </a:r>
          </a:p>
        </p:txBody>
      </p:sp>
      <p:pic>
        <p:nvPicPr>
          <p:cNvPr id="10" name="Segnaposto contenuto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28726" y="1448856"/>
            <a:ext cx="4615474" cy="27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80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8920" y="4607253"/>
            <a:ext cx="9094032" cy="1507067"/>
          </a:xfrm>
        </p:spPr>
        <p:txBody>
          <a:bodyPr>
            <a:normAutofit/>
          </a:bodyPr>
          <a:lstStyle/>
          <a:p>
            <a:r>
              <a:rPr lang="it-IT" sz="2000" b="1" i="1" dirty="0"/>
              <a:t>Il coraggio di credere nell’altro, OLTRE Ciò CHE VEDO DI LUI. </a:t>
            </a:r>
            <a:br>
              <a:rPr lang="it-IT" sz="2000" b="1" i="1" dirty="0"/>
            </a:br>
            <a:br>
              <a:rPr lang="it-IT" sz="2000" b="1" i="1" dirty="0"/>
            </a:br>
            <a:r>
              <a:rPr lang="it-IT" sz="2000" b="1" i="1" dirty="0"/>
              <a:t>Ognuno è depositario di qualcosa di Grande!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79686" y="725539"/>
            <a:ext cx="5681271" cy="544618"/>
          </a:xfrm>
        </p:spPr>
        <p:txBody>
          <a:bodyPr/>
          <a:lstStyle/>
          <a:p>
            <a:pPr algn="ctr"/>
            <a:r>
              <a:rPr lang="it-IT" b="1" dirty="0"/>
              <a:t>CORAGGIO DELLA RELAZIONE</a:t>
            </a:r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6466" y="1423436"/>
            <a:ext cx="4847710" cy="3030538"/>
          </a:xfrm>
          <a:prstGeom prst="rect">
            <a:avLst/>
          </a:prstGeom>
        </p:spPr>
      </p:pic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664480" y="741571"/>
            <a:ext cx="4665134" cy="512554"/>
          </a:xfrm>
        </p:spPr>
        <p:txBody>
          <a:bodyPr/>
          <a:lstStyle/>
          <a:p>
            <a:pPr algn="ctr"/>
            <a:r>
              <a:rPr lang="it-IT" b="1" dirty="0"/>
              <a:t>FEDE E FIDUCIA</a:t>
            </a:r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389859" y="1419389"/>
            <a:ext cx="3214375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37249"/>
      </p:ext>
    </p:extLst>
  </p:cSld>
  <p:clrMapOvr>
    <a:masterClrMapping/>
  </p:clrMapOvr>
</p:sld>
</file>

<file path=ppt/theme/theme1.xml><?xml version="1.0" encoding="utf-8"?>
<a:theme xmlns:a="http://schemas.openxmlformats.org/drawingml/2006/main" name="Sezion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296</TotalTime>
  <Words>149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Sezione</vt:lpstr>
      <vt:lpstr>L’incontro… un’esperienza che salva</vt:lpstr>
      <vt:lpstr>Presentazione standard di PowerPoint</vt:lpstr>
      <vt:lpstr>Presentazione standard di PowerPoint</vt:lpstr>
      <vt:lpstr>Presentazione standard di PowerPoint</vt:lpstr>
      <vt:lpstr>SPAZI DI PROSSIMITA’</vt:lpstr>
      <vt:lpstr>INTELLIGENZA EMOTIVA</vt:lpstr>
      <vt:lpstr>Essere veramente con l’altro in un tempo dedicato.  Non c’è relazione empatica senza un investimento di tempo! </vt:lpstr>
      <vt:lpstr>L’ascolto di se e dell’altro, oltre le aspettative ed i bisognI.  Nessuno è al mondo per colmare aspettative altrui!</vt:lpstr>
      <vt:lpstr>Il coraggio di credere nell’altro, OLTRE Ciò CHE VEDO DI LUI.   Ognuno è depositario di qualcosa di Grande!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Manuela Paparella</dc:creator>
  <cp:lastModifiedBy>fabian scolz</cp:lastModifiedBy>
  <cp:revision>33</cp:revision>
  <dcterms:created xsi:type="dcterms:W3CDTF">2019-02-12T08:03:08Z</dcterms:created>
  <dcterms:modified xsi:type="dcterms:W3CDTF">2019-02-20T15:49:58Z</dcterms:modified>
</cp:coreProperties>
</file>