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7" r:id="rId4"/>
    <p:sldId id="259" r:id="rId5"/>
    <p:sldId id="261" r:id="rId6"/>
    <p:sldId id="268" r:id="rId7"/>
    <p:sldId id="271" r:id="rId8"/>
    <p:sldId id="260" r:id="rId9"/>
    <p:sldId id="269" r:id="rId10"/>
    <p:sldId id="270" r:id="rId11"/>
    <p:sldId id="262" r:id="rId12"/>
    <p:sldId id="264" r:id="rId13"/>
    <p:sldId id="273" r:id="rId14"/>
    <p:sldId id="263" r:id="rId15"/>
    <p:sldId id="265" r:id="rId16"/>
    <p:sldId id="266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0" autoAdjust="0"/>
    <p:restoredTop sz="94743" autoAdjust="0"/>
  </p:normalViewPr>
  <p:slideViewPr>
    <p:cSldViewPr snapToGrid="0" snapToObjects="1">
      <p:cViewPr varScale="1">
        <p:scale>
          <a:sx n="80" d="100"/>
          <a:sy n="80" d="100"/>
        </p:scale>
        <p:origin x="546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918C7-7A44-FB4E-9679-CCABD2BEDEAC}" type="datetimeFigureOut">
              <a:rPr lang="it-IT" smtClean="0"/>
              <a:t>03/02/2019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8D2FD-3719-9746-9147-C967B2FCC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29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38D2FD-3719-9746-9147-C967B2FCC65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1309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4C2AD9-2636-344C-817B-C10E4B63CF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4AD679B-F832-1F44-95C0-3D9DCBD4C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021D63-4979-9544-8C65-80803AD8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CB61D-477D-2145-989B-748E434A4213}" type="datetimeFigureOut">
              <a:rPr lang="it-IT" smtClean="0"/>
              <a:t>03/02/2019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DB33F4-62C2-4D4E-B4C7-B9E03E27A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708102-7A2B-5A42-A2DE-392168B15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21DD-CE13-C34F-94C1-4C475A539D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2930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76B831-4AC4-2C4A-8425-FDC7178FE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3B459A9-5FBF-2E4F-90A4-7DFFE6241F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2B1F25-F8AA-C94B-B104-067DBD81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CB61D-477D-2145-989B-748E434A4213}" type="datetimeFigureOut">
              <a:rPr lang="it-IT" smtClean="0"/>
              <a:t>03/02/2019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902CAC-2831-F94F-AEFF-4D97253F8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48071D-4521-AC44-A107-8725AF460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21DD-CE13-C34F-94C1-4C475A539D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966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6DCF050-8BEB-C047-8C6E-AA1CD4B745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9891907-C6C9-1B44-83CF-284EA0B17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D3BF5A-3A33-DF4A-A92D-D87D2AC9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CB61D-477D-2145-989B-748E434A4213}" type="datetimeFigureOut">
              <a:rPr lang="it-IT" smtClean="0"/>
              <a:t>03/02/2019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ADC6F2-152E-DA4B-BF39-5AB78C009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30EAC8-0A00-2646-8660-F23484992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21DD-CE13-C34F-94C1-4C475A539D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8532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3B7784-DC20-494D-9F3E-704AC6EB7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D6C4A9-61CC-604D-AF7A-6F02E5007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4A3E6C-4754-1844-B647-0B36694AB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CB61D-477D-2145-989B-748E434A4213}" type="datetimeFigureOut">
              <a:rPr lang="it-IT" smtClean="0"/>
              <a:t>03/02/2019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6084E7-310C-7F47-A992-23AFCBC67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338D29-3FE3-A94C-9A4B-D1AAF493F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21DD-CE13-C34F-94C1-4C475A539D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262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188AC6-1A84-5C4A-A8F8-32A48DB8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D86E6DD-B892-7649-B673-067E1DE3D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CC4423-4123-DA41-8074-CB0520D54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CB61D-477D-2145-989B-748E434A4213}" type="datetimeFigureOut">
              <a:rPr lang="it-IT" smtClean="0"/>
              <a:t>03/02/2019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2C94A7-2377-D742-83BB-61FEBEA20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48E5A5-4BEF-AC47-BF49-95521C021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21DD-CE13-C34F-94C1-4C475A539D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1012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261E16-8F3D-A94B-ACDC-DCF78D47B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7FA9FC-28AE-5044-AB2C-3EA7E23045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53928BC-CAD5-004C-A43A-EAF057269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7422E68-ACB8-7447-B832-B5715771F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CB61D-477D-2145-989B-748E434A4213}" type="datetimeFigureOut">
              <a:rPr lang="it-IT" smtClean="0"/>
              <a:t>03/02/2019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B230F7-B4FC-A744-BA9D-5050CF83D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4D4A791-7166-1D4E-B8AA-8FF516BB6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21DD-CE13-C34F-94C1-4C475A539D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434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845796-DEE3-7848-80E2-7E5F02D13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B0209E6-EBE1-BD41-B421-2B71CD8EE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71D3D5A-19E4-6C41-ADED-60CACF2BD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D79A7BD-82AC-8A41-82BE-884CE63EF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7403751-A8E4-0347-A3C6-BA99F312AE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965A06D-F776-9C46-AF32-D2538FDF4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CB61D-477D-2145-989B-748E434A4213}" type="datetimeFigureOut">
              <a:rPr lang="it-IT" smtClean="0"/>
              <a:t>03/02/2019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A3C25D5-35EB-CE4F-ADBF-1CDD7E83B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0D3685A-DF27-1D42-ADEE-4DDF551E4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21DD-CE13-C34F-94C1-4C475A539D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387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13779A-F6A4-C645-85A5-D951C22AD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D5CBEA0-E346-484E-BFD1-AE333EE9A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CB61D-477D-2145-989B-748E434A4213}" type="datetimeFigureOut">
              <a:rPr lang="it-IT" smtClean="0"/>
              <a:t>03/02/2019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0B97B77-930B-D74A-9BCA-DEA88A0FF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D767818-3602-9B4A-B3E5-1470F6493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21DD-CE13-C34F-94C1-4C475A539D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41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722E0BE-7C96-B34A-8D79-AF56E353F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CB61D-477D-2145-989B-748E434A4213}" type="datetimeFigureOut">
              <a:rPr lang="it-IT" smtClean="0"/>
              <a:t>03/02/2019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09F3B1C-6047-8944-AE59-19B26B03A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C864EB-01B6-9C45-9FD1-C986E769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21DD-CE13-C34F-94C1-4C475A539D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6070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A48A85-E258-0348-9999-E9EA68D34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D752A2-12BF-0A40-8412-B8742F92F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9E54072-3178-DE4C-8D72-685259D374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CFE0579-827B-9240-801D-9732183B2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CB61D-477D-2145-989B-748E434A4213}" type="datetimeFigureOut">
              <a:rPr lang="it-IT" smtClean="0"/>
              <a:t>03/02/2019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FC9343E-5FB5-6742-A899-E446F8CED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6415ECE-D4C6-184C-9C8A-C510CB014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21DD-CE13-C34F-94C1-4C475A539D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4222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37ACDC-CBDD-834B-B25E-478C3EB9A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7A2D858-350A-8F46-B719-6503129C4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93F31D3-02D6-5E4C-8880-D51921B95F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ABE4421-A057-9F4E-835A-3EC44472F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CB61D-477D-2145-989B-748E434A4213}" type="datetimeFigureOut">
              <a:rPr lang="it-IT" smtClean="0"/>
              <a:t>03/02/2019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8F36DA-645B-4340-9FB3-74750A868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B42F201-C85E-ED46-975D-B11D2CFC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421DD-CE13-C34F-94C1-4C475A539D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172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28D925A-D9E8-FA4F-9A28-02ACABD3B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EC5B4CD-83DD-2749-A4E8-BD666A7C4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F7F8E6-8316-C143-AB75-5E6E84CD4E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CB61D-477D-2145-989B-748E434A4213}" type="datetimeFigureOut">
              <a:rPr lang="it-IT" smtClean="0"/>
              <a:t>03/02/2019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BAD4B0-90CE-3C42-B0AC-D1ED949BBA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51F9EB-7AA3-1844-A690-3A3988AFD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421DD-CE13-C34F-94C1-4C475A539D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648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42B2A.CF06149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42B2A.CF06149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cid:image001.png@01D42B2A.CF06149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42B2A.CF06149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hyperlink" Target="https://www.google.it/url?sa=i&amp;rct=j&amp;q=&amp;esrc=s&amp;source=images&amp;cd=&amp;cad=rja&amp;uact=8&amp;ved=2ahUKEwjyvKK1yPzfAhWosaQKHTByCWsQjRx6BAgBEAU&amp;url=https://www.gruppomacro.com/blog/crescita-personale/cause-attacchi-panico-traumi-familiari-ereditati&amp;psig=AOvVaw0HCz1JnO3dP1xJnTZ44_73&amp;ust=154808067918093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cid:image001.png@01D42B2A.CF06149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cid:image001.png@01D42B2A.CF06149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1.png@01D42B2A.CF06149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42B2A.CF06149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hyperlink" Target="https://www.google.it/url?sa=i&amp;rct=j&amp;q=&amp;esrc=s&amp;source=images&amp;cd=&amp;cad=rja&amp;uact=8&amp;ved=2ahUKEwiTx-_3yfzfAhUnMewKHU0NDZYQjRx6BAgBEAU&amp;url=https://www.prachachat.net/finance/news-55651/attachment/businessman-1071759_960_720-13&amp;psig=AOvVaw0rrM7QS_B38lpBB-Bxmb7U&amp;ust=154808115961740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42B2A.CF06149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it/url?sa=i&amp;rct=j&amp;q=&amp;esrc=s&amp;source=images&amp;cd=&amp;cad=rja&amp;uact=8&amp;ved=2ahUKEwiBrYKuzPzfAhXOb1AKHZgxASUQjRx6BAgBEAU&amp;url=https://www.abcallenamento.it/arti-marziali/judo-la-giusta-interpretazione-del-randori.html&amp;psig=AOvVaw2KNOsw8OTH_5tpIsEcCwwR&amp;ust=1548081781274030" TargetMode="External"/><Relationship Id="rId5" Type="http://schemas.openxmlformats.org/officeDocument/2006/relationships/image" Target="../media/image2.jpeg"/><Relationship Id="rId4" Type="http://schemas.openxmlformats.org/officeDocument/2006/relationships/image" Target="cid:image001.png@01D42B2A.CF06149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42B2A.CF06149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42B2A.CF06149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42B2A.CF06149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hyperlink" Target="https://www.google.it/url?sa=i&amp;rct=j&amp;q=&amp;esrc=s&amp;source=images&amp;cd=&amp;ved=2ahUKEwiTndOQvfrfAhVNJFAKHbYjDkAQjRx6BAgBEAU&amp;url=https://www.investire-online.com/investire-online/investire-pochi-soldi-nel-trading/&amp;psig=AOvVaw29aHVcfoks_2k44U4nT-Fl&amp;ust=1548008991249874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42B2A.CF06149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cid:image001.png@01D42B2A.CF06149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42B2A.CF06149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hyperlink" Target="https://www.google.it/url?sa=i&amp;rct=j&amp;q=&amp;esrc=s&amp;source=images&amp;cd=&amp;cad=rja&amp;uact=8&amp;ved=2ahUKEwiTgd7_v_rfAhWLKFAKHYIZBTUQjRx6BAgBEAU&amp;url=https://aforismi.meglio.it/frasi-intuito-intuizioni.htm&amp;psig=AOvVaw1yGKqpVsxY-6kwgCvXi6_q&amp;ust=154800979039581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06480C91-C30D-0145-8ED9-082157041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6832" y="3103549"/>
            <a:ext cx="10105868" cy="1523702"/>
          </a:xfrm>
        </p:spPr>
        <p:txBody>
          <a:bodyPr>
            <a:normAutofit/>
          </a:bodyPr>
          <a:lstStyle/>
          <a:p>
            <a:r>
              <a:rPr lang="it-IT" sz="9600" dirty="0">
                <a:solidFill>
                  <a:schemeClr val="accent1">
                    <a:lumMod val="75000"/>
                  </a:schemeClr>
                </a:solidFill>
              </a:rPr>
              <a:t>Davide Brondolin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2047B6D-F575-374D-ACDA-D23D93303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3495" y="80946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25" name="Immagine 4" descr="cid:image001.png@01D38649.EC2AF850">
            <a:extLst>
              <a:ext uri="{FF2B5EF4-FFF2-40B4-BE49-F238E27FC236}">
                <a16:creationId xmlns:a16="http://schemas.microsoft.com/office/drawing/2014/main" id="{F480FB7A-2376-AD4F-AEF1-153234B68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946" y="172861"/>
            <a:ext cx="8169641" cy="181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ottotitolo 2">
            <a:extLst>
              <a:ext uri="{FF2B5EF4-FFF2-40B4-BE49-F238E27FC236}">
                <a16:creationId xmlns:a16="http://schemas.microsoft.com/office/drawing/2014/main" id="{2BA5A850-E717-334A-8670-D73F428E5121}"/>
              </a:ext>
            </a:extLst>
          </p:cNvPr>
          <p:cNvSpPr txBox="1">
            <a:spLocks/>
          </p:cNvSpPr>
          <p:nvPr/>
        </p:nvSpPr>
        <p:spPr>
          <a:xfrm>
            <a:off x="1016833" y="5047282"/>
            <a:ext cx="10105868" cy="15237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6000" dirty="0">
                <a:solidFill>
                  <a:schemeClr val="accent1">
                    <a:lumMod val="75000"/>
                  </a:schemeClr>
                </a:solidFill>
              </a:rPr>
              <a:t>Bologna, 24 gennaio 2019</a:t>
            </a:r>
          </a:p>
        </p:txBody>
      </p:sp>
    </p:spTree>
    <p:extLst>
      <p:ext uri="{BB962C8B-B14F-4D97-AF65-F5344CB8AC3E}">
        <p14:creationId xmlns:p14="http://schemas.microsoft.com/office/powerpoint/2010/main" val="212969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id:image001.png@01D38649.EC2AF850">
            <a:extLst>
              <a:ext uri="{FF2B5EF4-FFF2-40B4-BE49-F238E27FC236}">
                <a16:creationId xmlns:a16="http://schemas.microsoft.com/office/drawing/2014/main" id="{C5DBEE5C-8BB7-9347-BB39-DC59C9BEB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32" y="179882"/>
            <a:ext cx="6709349" cy="14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229" y="1912608"/>
            <a:ext cx="9844606" cy="385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2119282" y="5700045"/>
            <a:ext cx="7708307" cy="904475"/>
          </a:xfrm>
        </p:spPr>
        <p:txBody>
          <a:bodyPr/>
          <a:lstStyle/>
          <a:p>
            <a:pPr algn="ctr"/>
            <a:r>
              <a:rPr lang="it-IT" dirty="0"/>
              <a:t>1998-2008  10 anni di crescita</a:t>
            </a:r>
          </a:p>
        </p:txBody>
      </p:sp>
    </p:spTree>
    <p:extLst>
      <p:ext uri="{BB962C8B-B14F-4D97-AF65-F5344CB8AC3E}">
        <p14:creationId xmlns:p14="http://schemas.microsoft.com/office/powerpoint/2010/main" val="441264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FA9B384-DD21-6945-9DE2-D380F6489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8712" y="1673325"/>
            <a:ext cx="6801294" cy="3873036"/>
          </a:xfrm>
          <a:prstGeom prst="rect">
            <a:avLst/>
          </a:prstGeom>
        </p:spPr>
      </p:pic>
      <p:pic>
        <p:nvPicPr>
          <p:cNvPr id="4" name="Immagine 4" descr="cid:image001.png@01D38649.EC2AF850">
            <a:extLst>
              <a:ext uri="{FF2B5EF4-FFF2-40B4-BE49-F238E27FC236}">
                <a16:creationId xmlns:a16="http://schemas.microsoft.com/office/drawing/2014/main" id="{DAD22CE1-0502-534C-B35D-8112F6A4B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32" y="179882"/>
            <a:ext cx="6709349" cy="14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E083D96-9439-3F4D-8630-E8C00B918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98" y="1673325"/>
            <a:ext cx="5208249" cy="4261295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61624862-600B-6544-B741-7867E8455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112" y="5401919"/>
            <a:ext cx="4006383" cy="1325563"/>
          </a:xfrm>
        </p:spPr>
        <p:txBody>
          <a:bodyPr>
            <a:normAutofit/>
          </a:bodyPr>
          <a:lstStyle/>
          <a:p>
            <a:r>
              <a:rPr lang="it-IT" sz="6000" b="1" dirty="0">
                <a:solidFill>
                  <a:srgbClr val="FF0000"/>
                </a:solidFill>
              </a:rPr>
              <a:t>BRONDOLIN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609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cid:image001.png@01D38649.EC2AF850">
            <a:extLst>
              <a:ext uri="{FF2B5EF4-FFF2-40B4-BE49-F238E27FC236}">
                <a16:creationId xmlns:a16="http://schemas.microsoft.com/office/drawing/2014/main" id="{E026059D-79B3-A343-BEDA-C3342BA79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32" y="0"/>
            <a:ext cx="6709349" cy="14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panic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567" y="1808504"/>
            <a:ext cx="5583498" cy="418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366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2234080"/>
            <a:ext cx="9144793" cy="2389839"/>
          </a:xfrm>
          <a:prstGeom prst="rect">
            <a:avLst/>
          </a:prstGeom>
        </p:spPr>
      </p:pic>
      <p:pic>
        <p:nvPicPr>
          <p:cNvPr id="5" name="Immagine 4" descr="cid:image001.png@01D38649.EC2AF850">
            <a:extLst>
              <a:ext uri="{FF2B5EF4-FFF2-40B4-BE49-F238E27FC236}">
                <a16:creationId xmlns:a16="http://schemas.microsoft.com/office/drawing/2014/main" id="{E026059D-79B3-A343-BEDA-C3342BA79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59" y="155864"/>
            <a:ext cx="6709349" cy="14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0340" y="1649307"/>
            <a:ext cx="7294996" cy="4239843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192481AA-47CB-684C-96E0-B0F975586E8F}"/>
              </a:ext>
            </a:extLst>
          </p:cNvPr>
          <p:cNvSpPr txBox="1">
            <a:spLocks/>
          </p:cNvSpPr>
          <p:nvPr/>
        </p:nvSpPr>
        <p:spPr>
          <a:xfrm>
            <a:off x="3446317" y="5878981"/>
            <a:ext cx="5299364" cy="968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800" b="1" dirty="0"/>
              <a:t>WORLD PATENTED  </a:t>
            </a:r>
          </a:p>
        </p:txBody>
      </p:sp>
    </p:spTree>
    <p:extLst>
      <p:ext uri="{BB962C8B-B14F-4D97-AF65-F5344CB8AC3E}">
        <p14:creationId xmlns:p14="http://schemas.microsoft.com/office/powerpoint/2010/main" val="3483036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52D49A5-D3CA-D44B-99BA-480539316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4987649" y="1648124"/>
            <a:ext cx="6062455" cy="4560185"/>
          </a:xfrm>
          <a:prstGeom prst="rect">
            <a:avLst/>
          </a:prstGeom>
        </p:spPr>
      </p:pic>
      <p:pic>
        <p:nvPicPr>
          <p:cNvPr id="4" name="Immagine 4" descr="cid:image001.png@01D38649.EC2AF850">
            <a:extLst>
              <a:ext uri="{FF2B5EF4-FFF2-40B4-BE49-F238E27FC236}">
                <a16:creationId xmlns:a16="http://schemas.microsoft.com/office/drawing/2014/main" id="{3EA88449-CBC1-0741-B8C4-1454A0D77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32" y="0"/>
            <a:ext cx="6709349" cy="14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:\RPH-Evo System\Valigetta new\Valigetta old\Blu bag old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9901" y="2093243"/>
            <a:ext cx="4629924" cy="34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108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E9B30CF-C015-684C-BA03-D26816D0B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1540" y="1690688"/>
            <a:ext cx="6947391" cy="4821608"/>
          </a:xfrm>
          <a:prstGeom prst="rect">
            <a:avLst/>
          </a:prstGeom>
        </p:spPr>
      </p:pic>
      <p:pic>
        <p:nvPicPr>
          <p:cNvPr id="5" name="Immagine 4" descr="cid:image001.png@01D38649.EC2AF850">
            <a:extLst>
              <a:ext uri="{FF2B5EF4-FFF2-40B4-BE49-F238E27FC236}">
                <a16:creationId xmlns:a16="http://schemas.microsoft.com/office/drawing/2014/main" id="{062C017A-C50B-9244-833B-014C821FA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32" y="0"/>
            <a:ext cx="6709349" cy="14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903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cid:image001.png@01D38649.EC2AF850">
            <a:extLst>
              <a:ext uri="{FF2B5EF4-FFF2-40B4-BE49-F238E27FC236}">
                <a16:creationId xmlns:a16="http://schemas.microsoft.com/office/drawing/2014/main" id="{89F6E7AA-8958-EF43-B05E-868B02782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32" y="0"/>
            <a:ext cx="6709349" cy="14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magine correlat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67" y="1674975"/>
            <a:ext cx="7545877" cy="488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797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cid:image001.png@01D38649.EC2AF850">
            <a:extLst>
              <a:ext uri="{FF2B5EF4-FFF2-40B4-BE49-F238E27FC236}">
                <a16:creationId xmlns:a16="http://schemas.microsoft.com/office/drawing/2014/main" id="{A4B1079A-49B6-0645-93F9-86EDAE702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32" y="179882"/>
            <a:ext cx="6709349" cy="14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88BDF5-7A6D-C04B-946B-AFCAF0FDB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ctr"/>
            <a:r>
              <a:rPr lang="it-IT" sz="5400" dirty="0"/>
              <a:t>I miei valori:</a:t>
            </a:r>
          </a:p>
          <a:p>
            <a:r>
              <a:rPr lang="it-IT" sz="3200" dirty="0"/>
              <a:t>Famiglia </a:t>
            </a:r>
          </a:p>
          <a:p>
            <a:r>
              <a:rPr lang="it-IT" sz="3200" dirty="0"/>
              <a:t>Lavoro</a:t>
            </a:r>
          </a:p>
          <a:p>
            <a:r>
              <a:rPr lang="it-IT" sz="3200" dirty="0"/>
              <a:t>Etica</a:t>
            </a:r>
          </a:p>
          <a:p>
            <a:r>
              <a:rPr lang="it-IT" sz="3200" dirty="0"/>
              <a:t>Umiltà (Ascoltati sinceramente)</a:t>
            </a:r>
          </a:p>
          <a:p>
            <a:r>
              <a:rPr lang="it-IT" sz="3200" dirty="0"/>
              <a:t>Disciplina</a:t>
            </a:r>
          </a:p>
          <a:p>
            <a:pPr marL="0" indent="0">
              <a:buNone/>
            </a:pPr>
            <a:endParaRPr lang="it-IT" sz="3200" dirty="0"/>
          </a:p>
          <a:p>
            <a:pPr marL="0" indent="0">
              <a:buNone/>
            </a:pPr>
            <a:endParaRPr lang="it-IT" sz="3200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986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cid:image001.png@01D38649.EC2AF850">
            <a:extLst>
              <a:ext uri="{FF2B5EF4-FFF2-40B4-BE49-F238E27FC236}">
                <a16:creationId xmlns:a16="http://schemas.microsoft.com/office/drawing/2014/main" id="{42589374-C901-FD4A-BBC7-F37BBCBED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32" y="179882"/>
            <a:ext cx="6709349" cy="14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11" y="2117707"/>
            <a:ext cx="4978602" cy="326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Immagine correlata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906" y="1673325"/>
            <a:ext cx="4791075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56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2481AA-47CB-684C-96E0-B0F975586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84080" cy="9688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4800" b="1" dirty="0"/>
              <a:t>«Il Disordine è il principio del fallimento»</a:t>
            </a:r>
          </a:p>
          <a:p>
            <a:pPr marL="0" indent="0">
              <a:buNone/>
            </a:pPr>
            <a:r>
              <a:rPr lang="it-IT" sz="3200" b="1" dirty="0"/>
              <a:t>Gianni Agnelli</a:t>
            </a:r>
            <a:r>
              <a:rPr lang="it-IT" sz="4800" b="1" dirty="0"/>
              <a:t> </a:t>
            </a:r>
          </a:p>
        </p:txBody>
      </p:sp>
      <p:pic>
        <p:nvPicPr>
          <p:cNvPr id="4" name="Immagine 4" descr="cid:image001.png@01D38649.EC2AF850">
            <a:extLst>
              <a:ext uri="{FF2B5EF4-FFF2-40B4-BE49-F238E27FC236}">
                <a16:creationId xmlns:a16="http://schemas.microsoft.com/office/drawing/2014/main" id="{9C0FA368-9EF0-9349-B35C-55714B1D9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32" y="179882"/>
            <a:ext cx="6709349" cy="14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0E25630-3B09-6643-A61B-EFBA80FF8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752" y="2794475"/>
            <a:ext cx="3851329" cy="360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46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cid:image001.png@01D38649.EC2AF850">
            <a:extLst>
              <a:ext uri="{FF2B5EF4-FFF2-40B4-BE49-F238E27FC236}">
                <a16:creationId xmlns:a16="http://schemas.microsoft.com/office/drawing/2014/main" id="{A68A2328-2618-5040-81DE-191D74792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32" y="179882"/>
            <a:ext cx="6709349" cy="14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841D49B2-4636-2649-BF95-EDA841B1C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89057" y="1540812"/>
            <a:ext cx="7009664" cy="485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33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cid:image001.png@01D38649.EC2AF850">
            <a:extLst>
              <a:ext uri="{FF2B5EF4-FFF2-40B4-BE49-F238E27FC236}">
                <a16:creationId xmlns:a16="http://schemas.microsoft.com/office/drawing/2014/main" id="{C5DBEE5C-8BB7-9347-BB39-DC59C9BEB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32" y="179882"/>
            <a:ext cx="6709349" cy="14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41" y="1673325"/>
            <a:ext cx="3145921" cy="402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Immagine correlata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501" y="2115292"/>
            <a:ext cx="62865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191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cid:image001.png@01D38649.EC2AF850">
            <a:extLst>
              <a:ext uri="{FF2B5EF4-FFF2-40B4-BE49-F238E27FC236}">
                <a16:creationId xmlns:a16="http://schemas.microsoft.com/office/drawing/2014/main" id="{C5DBEE5C-8BB7-9347-BB39-DC59C9BEB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32" y="179882"/>
            <a:ext cx="6709349" cy="14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32" y="1856708"/>
            <a:ext cx="6297461" cy="419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769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">
            <a:extLst>
              <a:ext uri="{FF2B5EF4-FFF2-40B4-BE49-F238E27FC236}">
                <a16:creationId xmlns:a16="http://schemas.microsoft.com/office/drawing/2014/main" id="{713494A3-9C26-554D-9625-634AA22D9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3965" y="1929700"/>
            <a:ext cx="6142629" cy="4095086"/>
          </a:xfrm>
          <a:prstGeom prst="rect">
            <a:avLst/>
          </a:prstGeom>
        </p:spPr>
      </p:pic>
      <p:pic>
        <p:nvPicPr>
          <p:cNvPr id="4" name="Immagine 4" descr="cid:image001.png@01D38649.EC2AF850">
            <a:extLst>
              <a:ext uri="{FF2B5EF4-FFF2-40B4-BE49-F238E27FC236}">
                <a16:creationId xmlns:a16="http://schemas.microsoft.com/office/drawing/2014/main" id="{C5DBEE5C-8BB7-9347-BB39-DC59C9BEB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32" y="179882"/>
            <a:ext cx="6709349" cy="14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5" y="1962949"/>
            <a:ext cx="4196112" cy="406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3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cid:image001.png@01D38649.EC2AF850">
            <a:extLst>
              <a:ext uri="{FF2B5EF4-FFF2-40B4-BE49-F238E27FC236}">
                <a16:creationId xmlns:a16="http://schemas.microsoft.com/office/drawing/2014/main" id="{C5DBEE5C-8BB7-9347-BB39-DC59C9BEB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32" y="179882"/>
            <a:ext cx="6709349" cy="14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decidere per intuizion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057" y="1926461"/>
            <a:ext cx="4354698" cy="435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0903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1752</TotalTime>
  <Words>40</Words>
  <Application>Microsoft Office PowerPoint</Application>
  <PresentationFormat>Widescreen</PresentationFormat>
  <Paragraphs>16</Paragraphs>
  <Slides>16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1998-2008  10 anni di crescita</vt:lpstr>
      <vt:lpstr>BRONDOLIN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Carmine Puppio</dc:creator>
  <cp:lastModifiedBy>fabian scolz</cp:lastModifiedBy>
  <cp:revision>40</cp:revision>
  <cp:lastPrinted>2019-01-20T12:32:44Z</cp:lastPrinted>
  <dcterms:created xsi:type="dcterms:W3CDTF">2019-01-12T16:31:30Z</dcterms:created>
  <dcterms:modified xsi:type="dcterms:W3CDTF">2019-02-03T19:24:02Z</dcterms:modified>
</cp:coreProperties>
</file>