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Layouts/slideLayout1.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Lst>
  <p:sldSz cx="9144000" cy="5715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
        <a:srgbClr val="000000"/>
      </a:buClr>
      <a:buSzTx/>
      <a:buFont typeface="Calibri"/>
      <a:buNone/>
      <a:tabLst/>
      <a:defRPr b="0" baseline="0" cap="none" i="0" spc="0" strike="noStrike" sz="1800" u="none" kumimoji="0" normalizeH="0">
        <a:ln>
          <a:noFill/>
        </a:ln>
        <a:solidFill>
          <a:srgbClr val="000000"/>
        </a:solidFill>
        <a:effectLst/>
        <a:uFill>
          <a:solidFill>
            <a:srgbClr val="000000"/>
          </a:solidFill>
        </a:uFill>
        <a:latin typeface="+mn-lt"/>
        <a:ea typeface="+mn-ea"/>
        <a:cs typeface="+mn-cs"/>
        <a:sym typeface="Calibri"/>
      </a:defRPr>
    </a:lvl1pPr>
    <a:lvl2pPr marL="0" marR="0" indent="342900" algn="l" defTabSz="914400" rtl="0" fontAlgn="auto" latinLnBrk="0" hangingPunct="0">
      <a:lnSpc>
        <a:spcPct val="100000"/>
      </a:lnSpc>
      <a:spcBef>
        <a:spcPts val="0"/>
      </a:spcBef>
      <a:spcAft>
        <a:spcPts val="0"/>
      </a:spcAft>
      <a:buClr>
        <a:srgbClr val="000000"/>
      </a:buClr>
      <a:buSzTx/>
      <a:buFont typeface="Calibri"/>
      <a:buNone/>
      <a:tabLst/>
      <a:defRPr b="0" baseline="0" cap="none" i="0" spc="0" strike="noStrike" sz="1800" u="none" kumimoji="0" normalizeH="0">
        <a:ln>
          <a:noFill/>
        </a:ln>
        <a:solidFill>
          <a:srgbClr val="000000"/>
        </a:solidFill>
        <a:effectLst/>
        <a:uFill>
          <a:solidFill>
            <a:srgbClr val="000000"/>
          </a:solidFill>
        </a:uFill>
        <a:latin typeface="+mn-lt"/>
        <a:ea typeface="+mn-ea"/>
        <a:cs typeface="+mn-cs"/>
        <a:sym typeface="Calibri"/>
      </a:defRPr>
    </a:lvl2pPr>
    <a:lvl3pPr marL="0" marR="0" indent="685800" algn="l" defTabSz="914400" rtl="0" fontAlgn="auto" latinLnBrk="0" hangingPunct="0">
      <a:lnSpc>
        <a:spcPct val="100000"/>
      </a:lnSpc>
      <a:spcBef>
        <a:spcPts val="0"/>
      </a:spcBef>
      <a:spcAft>
        <a:spcPts val="0"/>
      </a:spcAft>
      <a:buClr>
        <a:srgbClr val="000000"/>
      </a:buClr>
      <a:buSzTx/>
      <a:buFont typeface="Calibri"/>
      <a:buNone/>
      <a:tabLst/>
      <a:defRPr b="0" baseline="0" cap="none" i="0" spc="0" strike="noStrike" sz="1800" u="none" kumimoji="0" normalizeH="0">
        <a:ln>
          <a:noFill/>
        </a:ln>
        <a:solidFill>
          <a:srgbClr val="000000"/>
        </a:solidFill>
        <a:effectLst/>
        <a:uFill>
          <a:solidFill>
            <a:srgbClr val="000000"/>
          </a:solidFill>
        </a:uFill>
        <a:latin typeface="+mn-lt"/>
        <a:ea typeface="+mn-ea"/>
        <a:cs typeface="+mn-cs"/>
        <a:sym typeface="Calibri"/>
      </a:defRPr>
    </a:lvl3pPr>
    <a:lvl4pPr marL="0" marR="0" indent="1028700" algn="l" defTabSz="914400" rtl="0" fontAlgn="auto" latinLnBrk="0" hangingPunct="0">
      <a:lnSpc>
        <a:spcPct val="100000"/>
      </a:lnSpc>
      <a:spcBef>
        <a:spcPts val="0"/>
      </a:spcBef>
      <a:spcAft>
        <a:spcPts val="0"/>
      </a:spcAft>
      <a:buClr>
        <a:srgbClr val="000000"/>
      </a:buClr>
      <a:buSzTx/>
      <a:buFont typeface="Calibri"/>
      <a:buNone/>
      <a:tabLst/>
      <a:defRPr b="0" baseline="0" cap="none" i="0" spc="0" strike="noStrike" sz="1800" u="none" kumimoji="0" normalizeH="0">
        <a:ln>
          <a:noFill/>
        </a:ln>
        <a:solidFill>
          <a:srgbClr val="000000"/>
        </a:solidFill>
        <a:effectLst/>
        <a:uFill>
          <a:solidFill>
            <a:srgbClr val="000000"/>
          </a:solidFill>
        </a:uFill>
        <a:latin typeface="+mn-lt"/>
        <a:ea typeface="+mn-ea"/>
        <a:cs typeface="+mn-cs"/>
        <a:sym typeface="Calibri"/>
      </a:defRPr>
    </a:lvl4pPr>
    <a:lvl5pPr marL="0" marR="0" indent="1371600" algn="l" defTabSz="914400" rtl="0" fontAlgn="auto" latinLnBrk="0" hangingPunct="0">
      <a:lnSpc>
        <a:spcPct val="100000"/>
      </a:lnSpc>
      <a:spcBef>
        <a:spcPts val="0"/>
      </a:spcBef>
      <a:spcAft>
        <a:spcPts val="0"/>
      </a:spcAft>
      <a:buClr>
        <a:srgbClr val="000000"/>
      </a:buClr>
      <a:buSzTx/>
      <a:buFont typeface="Calibri"/>
      <a:buNone/>
      <a:tabLst/>
      <a:defRPr b="0" baseline="0" cap="none" i="0" spc="0" strike="noStrike" sz="1800" u="none" kumimoji="0" normalizeH="0">
        <a:ln>
          <a:noFill/>
        </a:ln>
        <a:solidFill>
          <a:srgbClr val="000000"/>
        </a:solidFill>
        <a:effectLst/>
        <a:uFill>
          <a:solidFill>
            <a:srgbClr val="000000"/>
          </a:solidFill>
        </a:uFill>
        <a:latin typeface="+mn-lt"/>
        <a:ea typeface="+mn-ea"/>
        <a:cs typeface="+mn-cs"/>
        <a:sym typeface="Calibri"/>
      </a:defRPr>
    </a:lvl5pPr>
    <a:lvl6pPr marL="0" marR="0" indent="1714500" algn="l" defTabSz="914400" rtl="0" fontAlgn="auto" latinLnBrk="0" hangingPunct="0">
      <a:lnSpc>
        <a:spcPct val="100000"/>
      </a:lnSpc>
      <a:spcBef>
        <a:spcPts val="0"/>
      </a:spcBef>
      <a:spcAft>
        <a:spcPts val="0"/>
      </a:spcAft>
      <a:buClr>
        <a:srgbClr val="000000"/>
      </a:buClr>
      <a:buSzTx/>
      <a:buFont typeface="Calibri"/>
      <a:buNone/>
      <a:tabLst/>
      <a:defRPr b="0" baseline="0" cap="none" i="0" spc="0" strike="noStrike" sz="1800" u="none" kumimoji="0" normalizeH="0">
        <a:ln>
          <a:noFill/>
        </a:ln>
        <a:solidFill>
          <a:srgbClr val="000000"/>
        </a:solidFill>
        <a:effectLst/>
        <a:uFill>
          <a:solidFill>
            <a:srgbClr val="000000"/>
          </a:solidFill>
        </a:uFill>
        <a:latin typeface="+mn-lt"/>
        <a:ea typeface="+mn-ea"/>
        <a:cs typeface="+mn-cs"/>
        <a:sym typeface="Calibri"/>
      </a:defRPr>
    </a:lvl6pPr>
    <a:lvl7pPr marL="0" marR="0" indent="2057400" algn="l" defTabSz="914400" rtl="0" fontAlgn="auto" latinLnBrk="0" hangingPunct="0">
      <a:lnSpc>
        <a:spcPct val="100000"/>
      </a:lnSpc>
      <a:spcBef>
        <a:spcPts val="0"/>
      </a:spcBef>
      <a:spcAft>
        <a:spcPts val="0"/>
      </a:spcAft>
      <a:buClr>
        <a:srgbClr val="000000"/>
      </a:buClr>
      <a:buSzTx/>
      <a:buFont typeface="Calibri"/>
      <a:buNone/>
      <a:tabLst/>
      <a:defRPr b="0" baseline="0" cap="none" i="0" spc="0" strike="noStrike" sz="1800" u="none" kumimoji="0" normalizeH="0">
        <a:ln>
          <a:noFill/>
        </a:ln>
        <a:solidFill>
          <a:srgbClr val="000000"/>
        </a:solidFill>
        <a:effectLst/>
        <a:uFill>
          <a:solidFill>
            <a:srgbClr val="000000"/>
          </a:solidFill>
        </a:uFill>
        <a:latin typeface="+mn-lt"/>
        <a:ea typeface="+mn-ea"/>
        <a:cs typeface="+mn-cs"/>
        <a:sym typeface="Calibri"/>
      </a:defRPr>
    </a:lvl7pPr>
    <a:lvl8pPr marL="0" marR="0" indent="2400300" algn="l" defTabSz="914400" rtl="0" fontAlgn="auto" latinLnBrk="0" hangingPunct="0">
      <a:lnSpc>
        <a:spcPct val="100000"/>
      </a:lnSpc>
      <a:spcBef>
        <a:spcPts val="0"/>
      </a:spcBef>
      <a:spcAft>
        <a:spcPts val="0"/>
      </a:spcAft>
      <a:buClr>
        <a:srgbClr val="000000"/>
      </a:buClr>
      <a:buSzTx/>
      <a:buFont typeface="Calibri"/>
      <a:buNone/>
      <a:tabLst/>
      <a:defRPr b="0" baseline="0" cap="none" i="0" spc="0" strike="noStrike" sz="1800" u="none" kumimoji="0" normalizeH="0">
        <a:ln>
          <a:noFill/>
        </a:ln>
        <a:solidFill>
          <a:srgbClr val="000000"/>
        </a:solidFill>
        <a:effectLst/>
        <a:uFill>
          <a:solidFill>
            <a:srgbClr val="000000"/>
          </a:solidFill>
        </a:uFill>
        <a:latin typeface="+mn-lt"/>
        <a:ea typeface="+mn-ea"/>
        <a:cs typeface="+mn-cs"/>
        <a:sym typeface="Calibri"/>
      </a:defRPr>
    </a:lvl8pPr>
    <a:lvl9pPr marL="0" marR="0" indent="2743200" algn="l" defTabSz="914400" rtl="0" fontAlgn="auto" latinLnBrk="0" hangingPunct="0">
      <a:lnSpc>
        <a:spcPct val="100000"/>
      </a:lnSpc>
      <a:spcBef>
        <a:spcPts val="0"/>
      </a:spcBef>
      <a:spcAft>
        <a:spcPts val="0"/>
      </a:spcAft>
      <a:buClr>
        <a:srgbClr val="000000"/>
      </a:buClr>
      <a:buSzTx/>
      <a:buFont typeface="Calibri"/>
      <a:buNone/>
      <a:tabLst/>
      <a:defRPr b="0" baseline="0" cap="none" i="0" spc="0" strike="noStrike" sz="1800" u="none" kumimoji="0" normalizeH="0">
        <a:ln>
          <a:noFill/>
        </a:ln>
        <a:solidFill>
          <a:srgbClr val="000000"/>
        </a:solidFill>
        <a:effectLst/>
        <a:uFill>
          <a:solidFill>
            <a:srgbClr val="000000"/>
          </a:solidFill>
        </a:uFill>
        <a:latin typeface="+mn-lt"/>
        <a:ea typeface="+mn-ea"/>
        <a:cs typeface="+mn-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1EAF4"/>
          </a:solidFill>
        </a:fill>
      </a:tcStyle>
    </a:wholeTbl>
    <a:band2H>
      <a:tcTxStyle b="def" i="def"/>
      <a:tcStyle>
        <a:tcBdr/>
        <a:fill>
          <a:solidFill>
            <a:srgbClr val="F1F5FA"/>
          </a:solidFill>
        </a:fill>
      </a:tcStyle>
    </a:band2H>
    <a:firstCol>
      <a:tcTxStyle b="on" i="off">
        <a:font>
          <a:latin typeface="Helvetica"/>
          <a:ea typeface="Helvetica"/>
          <a:cs typeface="Helvetica"/>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firstCol>
    <a:lastRow>
      <a:tcTxStyle b="on" i="off">
        <a:font>
          <a:latin typeface="Helvetica"/>
          <a:ea typeface="Helvetica"/>
          <a:cs typeface="Helvetic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lastRow>
    <a:firstRow>
      <a:tcTxStyle b="on" i="off">
        <a:font>
          <a:latin typeface="Helvetica"/>
          <a:ea typeface="Helvetica"/>
          <a:cs typeface="Helvetic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firstRow>
  </a:tblStyle>
  <a:tblStyle styleId="{C7B018BB-80A7-4F77-B60F-C8B233D01FF8}" styleName="">
    <a:tblBg/>
    <a:wholeTbl>
      <a:tcTxStyle b="def" i="de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def" i="def">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def" i="de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def" i="def">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def" i="de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def" i="de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def" i="de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def" i="de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def" i="de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de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de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de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def" i="de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de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de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de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def" i="de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b="def" i="de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def" i="de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9" name="Shape 19"/>
          <p:cNvSpPr/>
          <p:nvPr>
            <p:ph type="sldImg"/>
          </p:nvPr>
        </p:nvSpPr>
        <p:spPr>
          <a:xfrm>
            <a:off x="1143000" y="685800"/>
            <a:ext cx="4572000" cy="3429000"/>
          </a:xfrm>
          <a:prstGeom prst="rect">
            <a:avLst/>
          </a:prstGeom>
        </p:spPr>
        <p:txBody>
          <a:bodyPr/>
          <a:lstStyle/>
          <a:p>
            <a:pPr/>
          </a:p>
        </p:txBody>
      </p:sp>
      <p:sp>
        <p:nvSpPr>
          <p:cNvPr id="20" name="Shape 2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uFill>
          <a:solidFill>
            <a:srgbClr val="000000"/>
          </a:solidFill>
        </a:uFill>
        <a:latin typeface="+mn-lt"/>
        <a:ea typeface="+mn-ea"/>
        <a:cs typeface="+mn-cs"/>
        <a:sym typeface="Calibri"/>
      </a:defRPr>
    </a:lvl1pPr>
    <a:lvl2pPr latinLnBrk="0">
      <a:defRPr sz="1200">
        <a:uFill>
          <a:solidFill>
            <a:srgbClr val="000000"/>
          </a:solidFill>
        </a:uFill>
        <a:latin typeface="+mn-lt"/>
        <a:ea typeface="+mn-ea"/>
        <a:cs typeface="+mn-cs"/>
        <a:sym typeface="Calibri"/>
      </a:defRPr>
    </a:lvl2pPr>
    <a:lvl3pPr latinLnBrk="0">
      <a:defRPr sz="1200">
        <a:uFill>
          <a:solidFill>
            <a:srgbClr val="000000"/>
          </a:solidFill>
        </a:uFill>
        <a:latin typeface="+mn-lt"/>
        <a:ea typeface="+mn-ea"/>
        <a:cs typeface="+mn-cs"/>
        <a:sym typeface="Calibri"/>
      </a:defRPr>
    </a:lvl3pPr>
    <a:lvl4pPr latinLnBrk="0">
      <a:defRPr sz="1200">
        <a:uFill>
          <a:solidFill>
            <a:srgbClr val="000000"/>
          </a:solidFill>
        </a:uFill>
        <a:latin typeface="+mn-lt"/>
        <a:ea typeface="+mn-ea"/>
        <a:cs typeface="+mn-cs"/>
        <a:sym typeface="Calibri"/>
      </a:defRPr>
    </a:lvl4pPr>
    <a:lvl5pPr latinLnBrk="0">
      <a:defRPr sz="1200">
        <a:uFill>
          <a:solidFill>
            <a:srgbClr val="000000"/>
          </a:solidFill>
        </a:uFill>
        <a:latin typeface="+mn-lt"/>
        <a:ea typeface="+mn-ea"/>
        <a:cs typeface="+mn-cs"/>
        <a:sym typeface="Calibri"/>
      </a:defRPr>
    </a:lvl5pPr>
    <a:lvl6pPr latinLnBrk="0">
      <a:defRPr sz="1200">
        <a:uFill>
          <a:solidFill>
            <a:srgbClr val="000000"/>
          </a:solidFill>
        </a:uFill>
        <a:latin typeface="+mn-lt"/>
        <a:ea typeface="+mn-ea"/>
        <a:cs typeface="+mn-cs"/>
        <a:sym typeface="Calibri"/>
      </a:defRPr>
    </a:lvl6pPr>
    <a:lvl7pPr latinLnBrk="0">
      <a:defRPr sz="1200">
        <a:uFill>
          <a:solidFill>
            <a:srgbClr val="000000"/>
          </a:solidFill>
        </a:uFill>
        <a:latin typeface="+mn-lt"/>
        <a:ea typeface="+mn-ea"/>
        <a:cs typeface="+mn-cs"/>
        <a:sym typeface="Calibri"/>
      </a:defRPr>
    </a:lvl7pPr>
    <a:lvl8pPr latinLnBrk="0">
      <a:defRPr sz="1200">
        <a:uFill>
          <a:solidFill>
            <a:srgbClr val="000000"/>
          </a:solidFill>
        </a:uFill>
        <a:latin typeface="+mn-lt"/>
        <a:ea typeface="+mn-ea"/>
        <a:cs typeface="+mn-cs"/>
        <a:sym typeface="Calibri"/>
      </a:defRPr>
    </a:lvl8pPr>
    <a:lvl9pPr latinLnBrk="0">
      <a:defRPr sz="1200">
        <a:uFill>
          <a:solidFill>
            <a:srgbClr val="000000"/>
          </a:solidFill>
        </a:uFill>
        <a:latin typeface="+mn-lt"/>
        <a:ea typeface="+mn-ea"/>
        <a:cs typeface="+mn-cs"/>
        <a:sym typeface="Calibri"/>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Default - Титульный слайд">
    <p:spTree>
      <p:nvGrpSpPr>
        <p:cNvPr id="1" name=""/>
        <p:cNvGrpSpPr/>
        <p:nvPr/>
      </p:nvGrpSpPr>
      <p:grpSpPr>
        <a:xfrm>
          <a:off x="0" y="0"/>
          <a:ext cx="0" cy="0"/>
          <a:chOff x="0" y="0"/>
          <a:chExt cx="0" cy="0"/>
        </a:xfrm>
      </p:grpSpPr>
      <p:sp>
        <p:nvSpPr>
          <p:cNvPr id="11" name="Текст заголовка"/>
          <p:cNvSpPr txBox="1"/>
          <p:nvPr>
            <p:ph type="title"/>
          </p:nvPr>
        </p:nvSpPr>
        <p:spPr>
          <a:prstGeom prst="rect">
            <a:avLst/>
          </a:prstGeom>
        </p:spPr>
        <p:txBody>
          <a:bodyPr/>
          <a:lstStyle/>
          <a:p>
            <a:pPr/>
            <a:r>
              <a:t>Текст заголовка</a:t>
            </a:r>
          </a:p>
        </p:txBody>
      </p:sp>
      <p:sp>
        <p:nvSpPr>
          <p:cNvPr id="12" name="Уровень текста 1…"/>
          <p:cNvSpPr txBox="1"/>
          <p:nvPr>
            <p:ph type="body" sz="quarter" idx="1"/>
          </p:nvPr>
        </p:nvSpPr>
        <p:spPr>
          <a:prstGeom prst="rect">
            <a:avLst/>
          </a:prstGeom>
        </p:spPr>
        <p:txBody>
          <a:bodyPr/>
          <a:lstStyle/>
          <a:p>
            <a:pPr/>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3" name="Номер слайда"/>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Текст заголовка"/>
          <p:cNvSpPr txBox="1"/>
          <p:nvPr>
            <p:ph type="title"/>
          </p:nvPr>
        </p:nvSpPr>
        <p:spPr>
          <a:xfrm>
            <a:off x="685800" y="1775355"/>
            <a:ext cx="7772400" cy="1225021"/>
          </a:xfrm>
          <a:prstGeom prst="rect">
            <a:avLst/>
          </a:prstGeom>
          <a:ln w="12700"/>
          <a:extLst>
            <a:ext uri="{C572A759-6A51-4108-AA02-DFA0A04FC94B}">
              <ma14:wrappingTextBoxFlag xmlns:ma14="http://schemas.microsoft.com/office/mac/drawingml/2011/main" val="1"/>
            </a:ext>
          </a:extLst>
        </p:spPr>
        <p:txBody>
          <a:bodyPr lIns="38100" tIns="38100" rIns="38100" bIns="38100" anchor="ctr"/>
          <a:lstStyle/>
          <a:p>
            <a:pPr/>
            <a:r>
              <a:t>Текст заголовка</a:t>
            </a:r>
          </a:p>
        </p:txBody>
      </p:sp>
      <p:sp>
        <p:nvSpPr>
          <p:cNvPr id="3" name="Уровень текста 1…"/>
          <p:cNvSpPr txBox="1"/>
          <p:nvPr>
            <p:ph type="body" idx="1"/>
          </p:nvPr>
        </p:nvSpPr>
        <p:spPr>
          <a:xfrm>
            <a:off x="1371600" y="3238500"/>
            <a:ext cx="6400800" cy="1460500"/>
          </a:xfrm>
          <a:prstGeom prst="rect">
            <a:avLst/>
          </a:prstGeom>
          <a:ln w="12700"/>
          <a:extLst>
            <a:ext uri="{C572A759-6A51-4108-AA02-DFA0A04FC94B}">
              <ma14:wrappingTextBoxFlag xmlns:ma14="http://schemas.microsoft.com/office/mac/drawingml/2011/main" val="1"/>
            </a:ext>
          </a:extLst>
        </p:spPr>
        <p:txBody>
          <a:bodyPr lIns="38100" tIns="38100" rIns="38100" bIns="38100"/>
          <a:lstStyle>
            <a:lvl2pPr marL="457200">
              <a:spcBef>
                <a:spcPts val="600"/>
              </a:spcBef>
              <a:defRPr sz="2800"/>
            </a:lvl2pPr>
            <a:lvl3pPr marL="914400">
              <a:spcBef>
                <a:spcPts val="500"/>
              </a:spcBef>
              <a:defRPr sz="2400"/>
            </a:lvl3pPr>
            <a:lvl4pPr marL="1371600">
              <a:spcBef>
                <a:spcPts val="400"/>
              </a:spcBef>
              <a:defRPr sz="2000"/>
            </a:lvl4pPr>
            <a:lvl5pPr marL="1828800">
              <a:spcBef>
                <a:spcPts val="400"/>
              </a:spcBef>
              <a:defRPr sz="2000"/>
            </a:lvl5pPr>
          </a:lstStyle>
          <a:p>
            <a:pPr/>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 name="Номер слайда"/>
          <p:cNvSpPr txBox="1"/>
          <p:nvPr>
            <p:ph type="sldNum" sz="quarter" idx="2"/>
          </p:nvPr>
        </p:nvSpPr>
        <p:spPr>
          <a:xfrm>
            <a:off x="8428384" y="5347229"/>
            <a:ext cx="258417" cy="254001"/>
          </a:xfrm>
          <a:prstGeom prst="rect">
            <a:avLst/>
          </a:prstGeom>
          <a:ln w="12700"/>
        </p:spPr>
        <p:txBody>
          <a:bodyPr wrap="none" lIns="38100" tIns="38100" rIns="38100" bIns="38100" anchor="b">
            <a:spAutoFit/>
          </a:bodyPr>
          <a:lstStyle>
            <a:lvl1pPr algn="r">
              <a:buClrTx/>
              <a:buFontTx/>
              <a:defRPr sz="1200">
                <a:solidFill>
                  <a:srgbClr val="9A9A9A"/>
                </a:solidFill>
                <a:uFill>
                  <a:solidFill>
                    <a:srgbClr val="9A9A9A"/>
                  </a:solidFill>
                </a:u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Lst>
  <p:transition xmlns:p14="http://schemas.microsoft.com/office/powerpoint/2010/main" spd="med" advClick="1"/>
  <p:txStyles>
    <p:titleStyle>
      <a:lvl1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
            <a:solidFill>
              <a:srgbClr val="000000"/>
            </a:solidFill>
          </a:uFill>
          <a:latin typeface="+mn-lt"/>
          <a:ea typeface="+mn-ea"/>
          <a:cs typeface="+mn-cs"/>
          <a:sym typeface="Calibri"/>
        </a:defRPr>
      </a:lvl1pPr>
      <a:lvl2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
            <a:solidFill>
              <a:srgbClr val="000000"/>
            </a:solidFill>
          </a:uFill>
          <a:latin typeface="+mn-lt"/>
          <a:ea typeface="+mn-ea"/>
          <a:cs typeface="+mn-cs"/>
          <a:sym typeface="Calibri"/>
        </a:defRPr>
      </a:lvl2pPr>
      <a:lvl3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
            <a:solidFill>
              <a:srgbClr val="000000"/>
            </a:solidFill>
          </a:uFill>
          <a:latin typeface="+mn-lt"/>
          <a:ea typeface="+mn-ea"/>
          <a:cs typeface="+mn-cs"/>
          <a:sym typeface="Calibri"/>
        </a:defRPr>
      </a:lvl3pPr>
      <a:lvl4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
            <a:solidFill>
              <a:srgbClr val="000000"/>
            </a:solidFill>
          </a:uFill>
          <a:latin typeface="+mn-lt"/>
          <a:ea typeface="+mn-ea"/>
          <a:cs typeface="+mn-cs"/>
          <a:sym typeface="Calibri"/>
        </a:defRPr>
      </a:lvl4pPr>
      <a:lvl5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
            <a:solidFill>
              <a:srgbClr val="000000"/>
            </a:solidFill>
          </a:uFill>
          <a:latin typeface="+mn-lt"/>
          <a:ea typeface="+mn-ea"/>
          <a:cs typeface="+mn-cs"/>
          <a:sym typeface="Calibri"/>
        </a:defRPr>
      </a:lvl5pPr>
      <a:lvl6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
            <a:solidFill>
              <a:srgbClr val="000000"/>
            </a:solidFill>
          </a:uFill>
          <a:latin typeface="+mn-lt"/>
          <a:ea typeface="+mn-ea"/>
          <a:cs typeface="+mn-cs"/>
          <a:sym typeface="Calibri"/>
        </a:defRPr>
      </a:lvl6pPr>
      <a:lvl7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
            <a:solidFill>
              <a:srgbClr val="000000"/>
            </a:solidFill>
          </a:uFill>
          <a:latin typeface="+mn-lt"/>
          <a:ea typeface="+mn-ea"/>
          <a:cs typeface="+mn-cs"/>
          <a:sym typeface="Calibri"/>
        </a:defRPr>
      </a:lvl7pPr>
      <a:lvl8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
            <a:solidFill>
              <a:srgbClr val="000000"/>
            </a:solidFill>
          </a:uFill>
          <a:latin typeface="+mn-lt"/>
          <a:ea typeface="+mn-ea"/>
          <a:cs typeface="+mn-cs"/>
          <a:sym typeface="Calibri"/>
        </a:defRPr>
      </a:lvl8pPr>
      <a:lvl9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
            <a:solidFill>
              <a:srgbClr val="000000"/>
            </a:solidFill>
          </a:uFill>
          <a:latin typeface="+mn-lt"/>
          <a:ea typeface="+mn-ea"/>
          <a:cs typeface="+mn-cs"/>
          <a:sym typeface="Calibri"/>
        </a:defRPr>
      </a:lvl9pPr>
    </p:titleStyle>
    <p:bodyStyle>
      <a:lvl1pPr marL="0" marR="0" indent="0" algn="ctr" defTabSz="914400" rtl="0" latinLnBrk="0">
        <a:lnSpc>
          <a:spcPct val="100000"/>
        </a:lnSpc>
        <a:spcBef>
          <a:spcPts val="700"/>
        </a:spcBef>
        <a:spcAft>
          <a:spcPts val="0"/>
        </a:spcAft>
        <a:buClr>
          <a:srgbClr val="9A9A9A"/>
        </a:buClr>
        <a:buSzTx/>
        <a:buFont typeface="Calibri"/>
        <a:buNone/>
        <a:tabLst/>
        <a:defRPr b="0" baseline="0" cap="none" i="0" spc="0" strike="noStrike" sz="3200" u="none">
          <a:ln>
            <a:noFill/>
          </a:ln>
          <a:solidFill>
            <a:srgbClr val="9A9A9A"/>
          </a:solidFill>
          <a:uFill>
            <a:solidFill>
              <a:srgbClr val="9A9A9A"/>
            </a:solidFill>
          </a:uFill>
          <a:latin typeface="+mn-lt"/>
          <a:ea typeface="+mn-ea"/>
          <a:cs typeface="+mn-cs"/>
          <a:sym typeface="Calibri"/>
        </a:defRPr>
      </a:lvl1pPr>
      <a:lvl2pPr marL="0" marR="0" indent="0" algn="ctr" defTabSz="914400" rtl="0" latinLnBrk="0">
        <a:lnSpc>
          <a:spcPct val="100000"/>
        </a:lnSpc>
        <a:spcBef>
          <a:spcPts val="700"/>
        </a:spcBef>
        <a:spcAft>
          <a:spcPts val="0"/>
        </a:spcAft>
        <a:buClr>
          <a:srgbClr val="9A9A9A"/>
        </a:buClr>
        <a:buSzTx/>
        <a:buFont typeface="Calibri"/>
        <a:buNone/>
        <a:tabLst/>
        <a:defRPr b="0" baseline="0" cap="none" i="0" spc="0" strike="noStrike" sz="3200" u="none">
          <a:ln>
            <a:noFill/>
          </a:ln>
          <a:solidFill>
            <a:srgbClr val="9A9A9A"/>
          </a:solidFill>
          <a:uFill>
            <a:solidFill>
              <a:srgbClr val="9A9A9A"/>
            </a:solidFill>
          </a:uFill>
          <a:latin typeface="+mn-lt"/>
          <a:ea typeface="+mn-ea"/>
          <a:cs typeface="+mn-cs"/>
          <a:sym typeface="Calibri"/>
        </a:defRPr>
      </a:lvl2pPr>
      <a:lvl3pPr marL="0" marR="0" indent="0" algn="ctr" defTabSz="914400" rtl="0" latinLnBrk="0">
        <a:lnSpc>
          <a:spcPct val="100000"/>
        </a:lnSpc>
        <a:spcBef>
          <a:spcPts val="700"/>
        </a:spcBef>
        <a:spcAft>
          <a:spcPts val="0"/>
        </a:spcAft>
        <a:buClr>
          <a:srgbClr val="9A9A9A"/>
        </a:buClr>
        <a:buSzTx/>
        <a:buFont typeface="Calibri"/>
        <a:buNone/>
        <a:tabLst/>
        <a:defRPr b="0" baseline="0" cap="none" i="0" spc="0" strike="noStrike" sz="3200" u="none">
          <a:ln>
            <a:noFill/>
          </a:ln>
          <a:solidFill>
            <a:srgbClr val="9A9A9A"/>
          </a:solidFill>
          <a:uFill>
            <a:solidFill>
              <a:srgbClr val="9A9A9A"/>
            </a:solidFill>
          </a:uFill>
          <a:latin typeface="+mn-lt"/>
          <a:ea typeface="+mn-ea"/>
          <a:cs typeface="+mn-cs"/>
          <a:sym typeface="Calibri"/>
        </a:defRPr>
      </a:lvl3pPr>
      <a:lvl4pPr marL="0" marR="0" indent="0" algn="ctr" defTabSz="914400" rtl="0" latinLnBrk="0">
        <a:lnSpc>
          <a:spcPct val="100000"/>
        </a:lnSpc>
        <a:spcBef>
          <a:spcPts val="700"/>
        </a:spcBef>
        <a:spcAft>
          <a:spcPts val="0"/>
        </a:spcAft>
        <a:buClr>
          <a:srgbClr val="9A9A9A"/>
        </a:buClr>
        <a:buSzTx/>
        <a:buFont typeface="Calibri"/>
        <a:buNone/>
        <a:tabLst/>
        <a:defRPr b="0" baseline="0" cap="none" i="0" spc="0" strike="noStrike" sz="3200" u="none">
          <a:ln>
            <a:noFill/>
          </a:ln>
          <a:solidFill>
            <a:srgbClr val="9A9A9A"/>
          </a:solidFill>
          <a:uFill>
            <a:solidFill>
              <a:srgbClr val="9A9A9A"/>
            </a:solidFill>
          </a:uFill>
          <a:latin typeface="+mn-lt"/>
          <a:ea typeface="+mn-ea"/>
          <a:cs typeface="+mn-cs"/>
          <a:sym typeface="Calibri"/>
        </a:defRPr>
      </a:lvl4pPr>
      <a:lvl5pPr marL="0" marR="0" indent="0" algn="ctr" defTabSz="914400" rtl="0" latinLnBrk="0">
        <a:lnSpc>
          <a:spcPct val="100000"/>
        </a:lnSpc>
        <a:spcBef>
          <a:spcPts val="700"/>
        </a:spcBef>
        <a:spcAft>
          <a:spcPts val="0"/>
        </a:spcAft>
        <a:buClr>
          <a:srgbClr val="9A9A9A"/>
        </a:buClr>
        <a:buSzTx/>
        <a:buFont typeface="Calibri"/>
        <a:buNone/>
        <a:tabLst/>
        <a:defRPr b="0" baseline="0" cap="none" i="0" spc="0" strike="noStrike" sz="3200" u="none">
          <a:ln>
            <a:noFill/>
          </a:ln>
          <a:solidFill>
            <a:srgbClr val="9A9A9A"/>
          </a:solidFill>
          <a:uFill>
            <a:solidFill>
              <a:srgbClr val="9A9A9A"/>
            </a:solidFill>
          </a:uFill>
          <a:latin typeface="+mn-lt"/>
          <a:ea typeface="+mn-ea"/>
          <a:cs typeface="+mn-cs"/>
          <a:sym typeface="Calibri"/>
        </a:defRPr>
      </a:lvl5pPr>
      <a:lvl6pPr marL="0" marR="0" indent="2451100" algn="ctr" defTabSz="914400" rtl="0" latinLnBrk="0">
        <a:lnSpc>
          <a:spcPct val="100000"/>
        </a:lnSpc>
        <a:spcBef>
          <a:spcPts val="700"/>
        </a:spcBef>
        <a:spcAft>
          <a:spcPts val="0"/>
        </a:spcAft>
        <a:buClr>
          <a:srgbClr val="9A9A9A"/>
        </a:buClr>
        <a:buSzTx/>
        <a:buFont typeface="Calibri"/>
        <a:buNone/>
        <a:tabLst/>
        <a:defRPr b="0" baseline="0" cap="none" i="0" spc="0" strike="noStrike" sz="3200" u="none">
          <a:ln>
            <a:noFill/>
          </a:ln>
          <a:solidFill>
            <a:srgbClr val="9A9A9A"/>
          </a:solidFill>
          <a:uFill>
            <a:solidFill>
              <a:srgbClr val="9A9A9A"/>
            </a:solidFill>
          </a:uFill>
          <a:latin typeface="+mn-lt"/>
          <a:ea typeface="+mn-ea"/>
          <a:cs typeface="+mn-cs"/>
          <a:sym typeface="Calibri"/>
        </a:defRPr>
      </a:lvl6pPr>
      <a:lvl7pPr marL="0" marR="0" indent="2806700" algn="ctr" defTabSz="914400" rtl="0" latinLnBrk="0">
        <a:lnSpc>
          <a:spcPct val="100000"/>
        </a:lnSpc>
        <a:spcBef>
          <a:spcPts val="700"/>
        </a:spcBef>
        <a:spcAft>
          <a:spcPts val="0"/>
        </a:spcAft>
        <a:buClr>
          <a:srgbClr val="9A9A9A"/>
        </a:buClr>
        <a:buSzTx/>
        <a:buFont typeface="Calibri"/>
        <a:buNone/>
        <a:tabLst/>
        <a:defRPr b="0" baseline="0" cap="none" i="0" spc="0" strike="noStrike" sz="3200" u="none">
          <a:ln>
            <a:noFill/>
          </a:ln>
          <a:solidFill>
            <a:srgbClr val="9A9A9A"/>
          </a:solidFill>
          <a:uFill>
            <a:solidFill>
              <a:srgbClr val="9A9A9A"/>
            </a:solidFill>
          </a:uFill>
          <a:latin typeface="+mn-lt"/>
          <a:ea typeface="+mn-ea"/>
          <a:cs typeface="+mn-cs"/>
          <a:sym typeface="Calibri"/>
        </a:defRPr>
      </a:lvl7pPr>
      <a:lvl8pPr marL="0" marR="0" indent="3162300" algn="ctr" defTabSz="914400" rtl="0" latinLnBrk="0">
        <a:lnSpc>
          <a:spcPct val="100000"/>
        </a:lnSpc>
        <a:spcBef>
          <a:spcPts val="700"/>
        </a:spcBef>
        <a:spcAft>
          <a:spcPts val="0"/>
        </a:spcAft>
        <a:buClr>
          <a:srgbClr val="9A9A9A"/>
        </a:buClr>
        <a:buSzTx/>
        <a:buFont typeface="Calibri"/>
        <a:buNone/>
        <a:tabLst/>
        <a:defRPr b="0" baseline="0" cap="none" i="0" spc="0" strike="noStrike" sz="3200" u="none">
          <a:ln>
            <a:noFill/>
          </a:ln>
          <a:solidFill>
            <a:srgbClr val="9A9A9A"/>
          </a:solidFill>
          <a:uFill>
            <a:solidFill>
              <a:srgbClr val="9A9A9A"/>
            </a:solidFill>
          </a:uFill>
          <a:latin typeface="+mn-lt"/>
          <a:ea typeface="+mn-ea"/>
          <a:cs typeface="+mn-cs"/>
          <a:sym typeface="Calibri"/>
        </a:defRPr>
      </a:lvl8pPr>
      <a:lvl9pPr marL="0" marR="0" indent="3517900" algn="ctr" defTabSz="914400" rtl="0" latinLnBrk="0">
        <a:lnSpc>
          <a:spcPct val="100000"/>
        </a:lnSpc>
        <a:spcBef>
          <a:spcPts val="700"/>
        </a:spcBef>
        <a:spcAft>
          <a:spcPts val="0"/>
        </a:spcAft>
        <a:buClr>
          <a:srgbClr val="9A9A9A"/>
        </a:buClr>
        <a:buSzTx/>
        <a:buFont typeface="Calibri"/>
        <a:buNone/>
        <a:tabLst/>
        <a:defRPr b="0" baseline="0" cap="none" i="0" spc="0" strike="noStrike" sz="3200" u="none">
          <a:ln>
            <a:noFill/>
          </a:ln>
          <a:solidFill>
            <a:srgbClr val="9A9A9A"/>
          </a:solidFill>
          <a:uFill>
            <a:solidFill>
              <a:srgbClr val="9A9A9A"/>
            </a:solidFill>
          </a:uFill>
          <a:latin typeface="+mn-lt"/>
          <a:ea typeface="+mn-ea"/>
          <a:cs typeface="+mn-cs"/>
          <a:sym typeface="Calibri"/>
        </a:defRPr>
      </a:lvl9pPr>
    </p:bodyStyle>
    <p:otherStyle>
      <a:lvl1pPr marL="0" marR="0" indent="0" algn="r" defTabSz="914400" latinLnBrk="0">
        <a:lnSpc>
          <a:spcPct val="100000"/>
        </a:lnSpc>
        <a:spcBef>
          <a:spcPts val="0"/>
        </a:spcBef>
        <a:spcAft>
          <a:spcPts val="0"/>
        </a:spcAft>
        <a:buClrTx/>
        <a:buSzTx/>
        <a:buFontTx/>
        <a:buNone/>
        <a:tabLst/>
        <a:defRPr b="0" baseline="0" cap="none" i="0" spc="0" strike="noStrike" sz="1200" u="none">
          <a:ln>
            <a:noFill/>
          </a:ln>
          <a:solidFill>
            <a:schemeClr val="tx1"/>
          </a:solidFill>
          <a:uFill>
            <a:solidFill>
              <a:srgbClr val="9A9A9A"/>
            </a:solidFill>
          </a:uFill>
          <a:latin typeface="+mn-lt"/>
          <a:ea typeface="+mn-ea"/>
          <a:cs typeface="+mn-cs"/>
          <a:sym typeface="Calibri"/>
        </a:defRPr>
      </a:lvl1pPr>
      <a:lvl2pPr marL="0" marR="0" indent="0" algn="r" defTabSz="914400" latinLnBrk="0">
        <a:lnSpc>
          <a:spcPct val="100000"/>
        </a:lnSpc>
        <a:spcBef>
          <a:spcPts val="0"/>
        </a:spcBef>
        <a:spcAft>
          <a:spcPts val="0"/>
        </a:spcAft>
        <a:buClrTx/>
        <a:buSzTx/>
        <a:buFontTx/>
        <a:buNone/>
        <a:tabLst/>
        <a:defRPr b="0" baseline="0" cap="none" i="0" spc="0" strike="noStrike" sz="1200" u="none">
          <a:ln>
            <a:noFill/>
          </a:ln>
          <a:solidFill>
            <a:schemeClr val="tx1"/>
          </a:solidFill>
          <a:uFill>
            <a:solidFill>
              <a:srgbClr val="9A9A9A"/>
            </a:solidFill>
          </a:uFill>
          <a:latin typeface="+mn-lt"/>
          <a:ea typeface="+mn-ea"/>
          <a:cs typeface="+mn-cs"/>
          <a:sym typeface="Calibri"/>
        </a:defRPr>
      </a:lvl2pPr>
      <a:lvl3pPr marL="0" marR="0" indent="0" algn="r" defTabSz="914400" latinLnBrk="0">
        <a:lnSpc>
          <a:spcPct val="100000"/>
        </a:lnSpc>
        <a:spcBef>
          <a:spcPts val="0"/>
        </a:spcBef>
        <a:spcAft>
          <a:spcPts val="0"/>
        </a:spcAft>
        <a:buClrTx/>
        <a:buSzTx/>
        <a:buFontTx/>
        <a:buNone/>
        <a:tabLst/>
        <a:defRPr b="0" baseline="0" cap="none" i="0" spc="0" strike="noStrike" sz="1200" u="none">
          <a:ln>
            <a:noFill/>
          </a:ln>
          <a:solidFill>
            <a:schemeClr val="tx1"/>
          </a:solidFill>
          <a:uFill>
            <a:solidFill>
              <a:srgbClr val="9A9A9A"/>
            </a:solidFill>
          </a:uFill>
          <a:latin typeface="+mn-lt"/>
          <a:ea typeface="+mn-ea"/>
          <a:cs typeface="+mn-cs"/>
          <a:sym typeface="Calibri"/>
        </a:defRPr>
      </a:lvl3pPr>
      <a:lvl4pPr marL="0" marR="0" indent="0" algn="r" defTabSz="914400" latinLnBrk="0">
        <a:lnSpc>
          <a:spcPct val="100000"/>
        </a:lnSpc>
        <a:spcBef>
          <a:spcPts val="0"/>
        </a:spcBef>
        <a:spcAft>
          <a:spcPts val="0"/>
        </a:spcAft>
        <a:buClrTx/>
        <a:buSzTx/>
        <a:buFontTx/>
        <a:buNone/>
        <a:tabLst/>
        <a:defRPr b="0" baseline="0" cap="none" i="0" spc="0" strike="noStrike" sz="1200" u="none">
          <a:ln>
            <a:noFill/>
          </a:ln>
          <a:solidFill>
            <a:schemeClr val="tx1"/>
          </a:solidFill>
          <a:uFill>
            <a:solidFill>
              <a:srgbClr val="9A9A9A"/>
            </a:solidFill>
          </a:uFill>
          <a:latin typeface="+mn-lt"/>
          <a:ea typeface="+mn-ea"/>
          <a:cs typeface="+mn-cs"/>
          <a:sym typeface="Calibri"/>
        </a:defRPr>
      </a:lvl4pPr>
      <a:lvl5pPr marL="0" marR="0" indent="0" algn="r" defTabSz="914400" latinLnBrk="0">
        <a:lnSpc>
          <a:spcPct val="100000"/>
        </a:lnSpc>
        <a:spcBef>
          <a:spcPts val="0"/>
        </a:spcBef>
        <a:spcAft>
          <a:spcPts val="0"/>
        </a:spcAft>
        <a:buClrTx/>
        <a:buSzTx/>
        <a:buFontTx/>
        <a:buNone/>
        <a:tabLst/>
        <a:defRPr b="0" baseline="0" cap="none" i="0" spc="0" strike="noStrike" sz="1200" u="none">
          <a:ln>
            <a:noFill/>
          </a:ln>
          <a:solidFill>
            <a:schemeClr val="tx1"/>
          </a:solidFill>
          <a:uFill>
            <a:solidFill>
              <a:srgbClr val="9A9A9A"/>
            </a:solidFill>
          </a:uFill>
          <a:latin typeface="+mn-lt"/>
          <a:ea typeface="+mn-ea"/>
          <a:cs typeface="+mn-cs"/>
          <a:sym typeface="Calibri"/>
        </a:defRPr>
      </a:lvl5pPr>
      <a:lvl6pPr marL="0" marR="0" indent="0" algn="r" defTabSz="914400" latinLnBrk="0">
        <a:lnSpc>
          <a:spcPct val="100000"/>
        </a:lnSpc>
        <a:spcBef>
          <a:spcPts val="0"/>
        </a:spcBef>
        <a:spcAft>
          <a:spcPts val="0"/>
        </a:spcAft>
        <a:buClrTx/>
        <a:buSzTx/>
        <a:buFontTx/>
        <a:buNone/>
        <a:tabLst/>
        <a:defRPr b="0" baseline="0" cap="none" i="0" spc="0" strike="noStrike" sz="1200" u="none">
          <a:ln>
            <a:noFill/>
          </a:ln>
          <a:solidFill>
            <a:schemeClr val="tx1"/>
          </a:solidFill>
          <a:uFill>
            <a:solidFill>
              <a:srgbClr val="9A9A9A"/>
            </a:solidFill>
          </a:uFill>
          <a:latin typeface="+mn-lt"/>
          <a:ea typeface="+mn-ea"/>
          <a:cs typeface="+mn-cs"/>
          <a:sym typeface="Calibri"/>
        </a:defRPr>
      </a:lvl6pPr>
      <a:lvl7pPr marL="0" marR="0" indent="0" algn="r" defTabSz="914400" latinLnBrk="0">
        <a:lnSpc>
          <a:spcPct val="100000"/>
        </a:lnSpc>
        <a:spcBef>
          <a:spcPts val="0"/>
        </a:spcBef>
        <a:spcAft>
          <a:spcPts val="0"/>
        </a:spcAft>
        <a:buClrTx/>
        <a:buSzTx/>
        <a:buFontTx/>
        <a:buNone/>
        <a:tabLst/>
        <a:defRPr b="0" baseline="0" cap="none" i="0" spc="0" strike="noStrike" sz="1200" u="none">
          <a:ln>
            <a:noFill/>
          </a:ln>
          <a:solidFill>
            <a:schemeClr val="tx1"/>
          </a:solidFill>
          <a:uFill>
            <a:solidFill>
              <a:srgbClr val="9A9A9A"/>
            </a:solidFill>
          </a:uFill>
          <a:latin typeface="+mn-lt"/>
          <a:ea typeface="+mn-ea"/>
          <a:cs typeface="+mn-cs"/>
          <a:sym typeface="Calibri"/>
        </a:defRPr>
      </a:lvl7pPr>
      <a:lvl8pPr marL="0" marR="0" indent="0" algn="r" defTabSz="914400" latinLnBrk="0">
        <a:lnSpc>
          <a:spcPct val="100000"/>
        </a:lnSpc>
        <a:spcBef>
          <a:spcPts val="0"/>
        </a:spcBef>
        <a:spcAft>
          <a:spcPts val="0"/>
        </a:spcAft>
        <a:buClrTx/>
        <a:buSzTx/>
        <a:buFontTx/>
        <a:buNone/>
        <a:tabLst/>
        <a:defRPr b="0" baseline="0" cap="none" i="0" spc="0" strike="noStrike" sz="1200" u="none">
          <a:ln>
            <a:noFill/>
          </a:ln>
          <a:solidFill>
            <a:schemeClr val="tx1"/>
          </a:solidFill>
          <a:uFill>
            <a:solidFill>
              <a:srgbClr val="9A9A9A"/>
            </a:solidFill>
          </a:uFill>
          <a:latin typeface="+mn-lt"/>
          <a:ea typeface="+mn-ea"/>
          <a:cs typeface="+mn-cs"/>
          <a:sym typeface="Calibri"/>
        </a:defRPr>
      </a:lvl8pPr>
      <a:lvl9pPr marL="0" marR="0" indent="0" algn="r" defTabSz="914400" latinLnBrk="0">
        <a:lnSpc>
          <a:spcPct val="100000"/>
        </a:lnSpc>
        <a:spcBef>
          <a:spcPts val="0"/>
        </a:spcBef>
        <a:spcAft>
          <a:spcPts val="0"/>
        </a:spcAft>
        <a:buClrTx/>
        <a:buSzTx/>
        <a:buFontTx/>
        <a:buNone/>
        <a:tabLst/>
        <a:defRPr b="0" baseline="0" cap="none" i="0" spc="0" strike="noStrike" sz="1200" u="none">
          <a:ln>
            <a:noFill/>
          </a:ln>
          <a:solidFill>
            <a:schemeClr val="tx1"/>
          </a:solidFill>
          <a:uFill>
            <a:solidFill>
              <a:srgbClr val="9A9A9A"/>
            </a:solidFill>
          </a:uFill>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 Id="rId3" Type="http://schemas.openxmlformats.org/officeDocument/2006/relationships/image" Target="../media/image2.tif"/></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6.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7.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8.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9.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0.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1.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5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 name="image1.png" descr="image1.png"/>
          <p:cNvPicPr>
            <a:picLocks noChangeAspect="1"/>
          </p:cNvPicPr>
          <p:nvPr/>
        </p:nvPicPr>
        <p:blipFill>
          <a:blip r:embed="rId2">
            <a:extLst/>
          </a:blip>
          <a:srcRect l="1235" t="0" r="0" b="0"/>
          <a:stretch>
            <a:fillRect/>
          </a:stretch>
        </p:blipFill>
        <p:spPr>
          <a:xfrm>
            <a:off x="0" y="0"/>
            <a:ext cx="9144000" cy="5714999"/>
          </a:xfrm>
          <a:prstGeom prst="rect">
            <a:avLst/>
          </a:prstGeom>
          <a:ln w="12700">
            <a:miter lim="400000"/>
          </a:ln>
        </p:spPr>
      </p:pic>
      <p:pic>
        <p:nvPicPr>
          <p:cNvPr id="23" name="image1.png" descr="image1.png"/>
          <p:cNvPicPr>
            <a:picLocks noChangeAspect="1"/>
          </p:cNvPicPr>
          <p:nvPr/>
        </p:nvPicPr>
        <p:blipFill>
          <a:blip r:embed="rId2">
            <a:extLst/>
          </a:blip>
          <a:srcRect l="1235" t="0" r="0" b="0"/>
          <a:stretch>
            <a:fillRect/>
          </a:stretch>
        </p:blipFill>
        <p:spPr>
          <a:xfrm>
            <a:off x="1264530" y="409227"/>
            <a:ext cx="7884370" cy="4935506"/>
          </a:xfrm>
          <a:prstGeom prst="rect">
            <a:avLst/>
          </a:prstGeom>
          <a:ln w="12700">
            <a:miter lim="400000"/>
          </a:ln>
        </p:spPr>
      </p:pic>
      <p:sp>
        <p:nvSpPr>
          <p:cNvPr id="24" name="Le tipologie della motivazione  per raggiungere una grande meta    Lo stress e la resistenza allo stress"/>
          <p:cNvSpPr txBox="1"/>
          <p:nvPr>
            <p:ph type="ctrTitle"/>
          </p:nvPr>
        </p:nvSpPr>
        <p:spPr>
          <a:xfrm>
            <a:off x="467543" y="1287720"/>
            <a:ext cx="7704858" cy="3130544"/>
          </a:xfrm>
          <a:prstGeom prst="rect">
            <a:avLst/>
          </a:prstGeom>
        </p:spPr>
        <p:txBody>
          <a:bodyPr/>
          <a:lstStyle/>
          <a:p>
            <a:pPr algn="l">
              <a:lnSpc>
                <a:spcPct val="90000"/>
              </a:lnSpc>
            </a:pPr>
            <a:r>
              <a:rPr b="1" sz="3200">
                <a:solidFill>
                  <a:srgbClr val="E96342"/>
                </a:solidFill>
                <a:uFill>
                  <a:solidFill>
                    <a:srgbClr val="E96342"/>
                  </a:solidFill>
                </a:uFill>
                <a:latin typeface="Helvetica"/>
                <a:ea typeface="Helvetica"/>
                <a:cs typeface="Helvetica"/>
                <a:sym typeface="Helvetica"/>
              </a:rPr>
              <a:t>Le tipologie della motivazione </a:t>
            </a:r>
            <a:endParaRPr b="1" sz="3200">
              <a:solidFill>
                <a:srgbClr val="E96342"/>
              </a:solidFill>
              <a:uFill>
                <a:solidFill>
                  <a:srgbClr val="E96342"/>
                </a:solidFill>
              </a:uFill>
              <a:latin typeface="Helvetica"/>
              <a:ea typeface="Helvetica"/>
              <a:cs typeface="Helvetica"/>
              <a:sym typeface="Helvetica"/>
            </a:endParaRPr>
          </a:p>
          <a:p>
            <a:pPr algn="l">
              <a:lnSpc>
                <a:spcPct val="90000"/>
              </a:lnSpc>
            </a:pPr>
            <a:r>
              <a:rPr b="1" sz="3200">
                <a:solidFill>
                  <a:srgbClr val="3B3A6B"/>
                </a:solidFill>
                <a:uFill>
                  <a:solidFill>
                    <a:srgbClr val="3B3A6B"/>
                  </a:solidFill>
                </a:uFill>
                <a:latin typeface="Helvetica"/>
                <a:ea typeface="Helvetica"/>
                <a:cs typeface="Helvetica"/>
                <a:sym typeface="Helvetica"/>
              </a:rPr>
              <a:t>per raggiungere una grande meta </a:t>
            </a:r>
            <a:br>
              <a:rPr b="1" sz="3200">
                <a:solidFill>
                  <a:srgbClr val="3B3A6B"/>
                </a:solidFill>
                <a:uFill>
                  <a:solidFill>
                    <a:srgbClr val="3B3A6B"/>
                  </a:solidFill>
                </a:uFill>
                <a:latin typeface="Helvetica"/>
                <a:ea typeface="Helvetica"/>
                <a:cs typeface="Helvetica"/>
                <a:sym typeface="Helvetica"/>
              </a:rPr>
            </a:br>
            <a:br>
              <a:rPr b="1" sz="3200">
                <a:solidFill>
                  <a:srgbClr val="3B3A6B"/>
                </a:solidFill>
                <a:uFill>
                  <a:solidFill>
                    <a:srgbClr val="3B3A6B"/>
                  </a:solidFill>
                </a:uFill>
                <a:latin typeface="Helvetica"/>
                <a:ea typeface="Helvetica"/>
                <a:cs typeface="Helvetica"/>
                <a:sym typeface="Helvetica"/>
              </a:rPr>
            </a:br>
            <a:br>
              <a:rPr b="1" sz="3200">
                <a:solidFill>
                  <a:srgbClr val="3B3A6B"/>
                </a:solidFill>
                <a:uFill>
                  <a:solidFill>
                    <a:srgbClr val="3B3A6B"/>
                  </a:solidFill>
                </a:uFill>
                <a:latin typeface="Helvetica"/>
                <a:ea typeface="Helvetica"/>
                <a:cs typeface="Helvetica"/>
                <a:sym typeface="Helvetica"/>
              </a:rPr>
            </a:br>
            <a:r>
              <a:rPr b="1" sz="2800">
                <a:solidFill>
                  <a:srgbClr val="3B3A6B"/>
                </a:solidFill>
                <a:uFill>
                  <a:solidFill>
                    <a:srgbClr val="3B3A6B"/>
                  </a:solidFill>
                </a:uFill>
                <a:latin typeface="Helvetica"/>
                <a:ea typeface="Helvetica"/>
                <a:cs typeface="Helvetica"/>
                <a:sym typeface="Helvetica"/>
              </a:rPr>
              <a:t>Lo stress e la resistenza allo stress </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2" name="image10.png" descr="image10.png"/>
          <p:cNvPicPr>
            <a:picLocks noChangeAspect="1"/>
          </p:cNvPicPr>
          <p:nvPr/>
        </p:nvPicPr>
        <p:blipFill>
          <a:blip r:embed="rId2">
            <a:extLst/>
          </a:blip>
          <a:stretch>
            <a:fillRect/>
          </a:stretch>
        </p:blipFill>
        <p:spPr>
          <a:xfrm>
            <a:off x="-14445" y="-1"/>
            <a:ext cx="9158445" cy="5723581"/>
          </a:xfrm>
          <a:prstGeom prst="rect">
            <a:avLst/>
          </a:prstGeom>
        </p:spPr>
      </p:pic>
      <p:sp>
        <p:nvSpPr>
          <p:cNvPr id="63" name="Adrenalinomani"/>
          <p:cNvSpPr txBox="1"/>
          <p:nvPr>
            <p:ph type="ctrTitle"/>
          </p:nvPr>
        </p:nvSpPr>
        <p:spPr>
          <a:xfrm>
            <a:off x="570712" y="265212"/>
            <a:ext cx="8496945" cy="1225021"/>
          </a:xfrm>
          <a:prstGeom prst="rect">
            <a:avLst/>
          </a:prstGeom>
        </p:spPr>
        <p:txBody>
          <a:bodyPr/>
          <a:lstStyle>
            <a:lvl1pPr algn="l">
              <a:lnSpc>
                <a:spcPct val="80000"/>
              </a:lnSpc>
              <a:defRPr b="1" sz="2800">
                <a:solidFill>
                  <a:srgbClr val="E96342"/>
                </a:solidFill>
                <a:uFill>
                  <a:solidFill>
                    <a:srgbClr val="E96342"/>
                  </a:solidFill>
                </a:uFill>
                <a:latin typeface="Helvetica"/>
                <a:ea typeface="Helvetica"/>
                <a:cs typeface="Helvetica"/>
                <a:sym typeface="Helvetica"/>
              </a:defRPr>
            </a:lvl1pPr>
          </a:lstStyle>
          <a:p>
            <a:pPr>
              <a:defRPr b="0" sz="4400">
                <a:solidFill>
                  <a:srgbClr val="000000"/>
                </a:solidFill>
                <a:uFill>
                  <a:solidFill>
                    <a:srgbClr val="000000"/>
                  </a:solidFill>
                </a:uFill>
                <a:latin typeface="+mn-lt"/>
                <a:ea typeface="+mn-ea"/>
                <a:cs typeface="+mn-cs"/>
                <a:sym typeface="Calibri"/>
              </a:defRPr>
            </a:pPr>
            <a:r>
              <a:rPr b="1" sz="2800">
                <a:solidFill>
                  <a:srgbClr val="E96342"/>
                </a:solidFill>
                <a:uFill>
                  <a:solidFill>
                    <a:srgbClr val="E96342"/>
                  </a:solidFill>
                </a:uFill>
                <a:latin typeface="Helvetica"/>
                <a:ea typeface="Helvetica"/>
                <a:cs typeface="Helvetica"/>
                <a:sym typeface="Helvetica"/>
              </a:rPr>
              <a:t>Adrenalinomani</a:t>
            </a:r>
          </a:p>
        </p:txBody>
      </p:sp>
      <p:sp>
        <p:nvSpPr>
          <p:cNvPr id="64" name="Necessita della presenza di adrenalina o…"/>
          <p:cNvSpPr/>
          <p:nvPr/>
        </p:nvSpPr>
        <p:spPr>
          <a:xfrm>
            <a:off x="570712" y="1134531"/>
            <a:ext cx="7721601" cy="1041401"/>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p>
            <a:pPr marL="285750" indent="-285750">
              <a:lnSpc>
                <a:spcPct val="150000"/>
              </a:lnSpc>
              <a:buClr>
                <a:srgbClr val="3B3A6B"/>
              </a:buClr>
              <a:buSzPct val="100000"/>
              <a:buFont typeface="Arial"/>
              <a:buChar char="•"/>
            </a:pPr>
            <a:r>
              <a:rPr sz="1600">
                <a:solidFill>
                  <a:srgbClr val="3B3A6B"/>
                </a:solidFill>
                <a:uFill>
                  <a:solidFill>
                    <a:srgbClr val="3B3A6B"/>
                  </a:solidFill>
                </a:uFill>
                <a:latin typeface="Helvetica"/>
                <a:ea typeface="Helvetica"/>
                <a:cs typeface="Helvetica"/>
                <a:sym typeface="Helvetica"/>
              </a:rPr>
              <a:t>Necessita della presenza di adrenalina o</a:t>
            </a:r>
            <a:endParaRPr sz="1600">
              <a:solidFill>
                <a:srgbClr val="3B3A6B"/>
              </a:solidFill>
              <a:uFill>
                <a:solidFill>
                  <a:srgbClr val="3B3A6B"/>
                </a:solidFill>
              </a:uFill>
              <a:latin typeface="Helvetica"/>
              <a:ea typeface="Helvetica"/>
              <a:cs typeface="Helvetica"/>
              <a:sym typeface="Helvetica"/>
            </a:endParaRPr>
          </a:p>
          <a:p>
            <a:pPr>
              <a:lnSpc>
                <a:spcPct val="150000"/>
              </a:lnSpc>
              <a:buClr>
                <a:srgbClr val="3B3A6B"/>
              </a:buClr>
              <a:buFont typeface="Helvetica"/>
            </a:pPr>
            <a:r>
              <a:rPr sz="1600">
                <a:solidFill>
                  <a:srgbClr val="3B3A6B"/>
                </a:solidFill>
                <a:uFill>
                  <a:solidFill>
                    <a:srgbClr val="3B3A6B"/>
                  </a:solidFill>
                </a:uFill>
                <a:latin typeface="Helvetica"/>
                <a:ea typeface="Helvetica"/>
                <a:cs typeface="Helvetica"/>
                <a:sym typeface="Helvetica"/>
              </a:rPr>
              <a:t>della situazione di stress</a:t>
            </a:r>
          </a:p>
          <a:p>
            <a:pPr marL="285750" indent="-285750">
              <a:lnSpc>
                <a:spcPct val="150000"/>
              </a:lnSpc>
              <a:buClr>
                <a:srgbClr val="3B3A6B"/>
              </a:buClr>
              <a:buSzPct val="100000"/>
              <a:buFont typeface="Arial"/>
              <a:buChar char="•"/>
            </a:pPr>
            <a:r>
              <a:rPr sz="1600">
                <a:solidFill>
                  <a:srgbClr val="3B3A6B"/>
                </a:solidFill>
                <a:uFill>
                  <a:solidFill>
                    <a:srgbClr val="3B3A6B"/>
                  </a:solidFill>
                </a:uFill>
                <a:latin typeface="Helvetica"/>
                <a:ea typeface="Helvetica"/>
                <a:cs typeface="Helvetica"/>
                <a:sym typeface="Helvetica"/>
              </a:rPr>
              <a:t>Non sopportano stress cronico</a:t>
            </a:r>
          </a:p>
        </p:txBody>
      </p:sp>
      <p:sp>
        <p:nvSpPr>
          <p:cNvPr id="65" name="Фильм: «Адреналин»"/>
          <p:cNvSpPr/>
          <p:nvPr/>
        </p:nvSpPr>
        <p:spPr>
          <a:xfrm>
            <a:off x="6300192" y="193204"/>
            <a:ext cx="7289801" cy="241301"/>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lvl1pPr>
              <a:buClr>
                <a:srgbClr val="FFFFFF"/>
              </a:buClr>
              <a:buFont typeface="Helvetica"/>
              <a:defRPr sz="1100">
                <a:solidFill>
                  <a:srgbClr val="FFFFFF"/>
                </a:solidFill>
                <a:uFill>
                  <a:solidFill>
                    <a:srgbClr val="FFFFFF"/>
                  </a:solidFill>
                </a:uFill>
                <a:latin typeface="Helvetica"/>
                <a:ea typeface="Helvetica"/>
                <a:cs typeface="Helvetica"/>
                <a:sym typeface="Helvetica"/>
              </a:defRPr>
            </a:lvl1pPr>
          </a:lstStyle>
          <a:p>
            <a:pPr>
              <a:defRPr sz="1800">
                <a:solidFill>
                  <a:srgbClr val="000000"/>
                </a:solidFill>
                <a:uFill>
                  <a:solidFill>
                    <a:srgbClr val="000000"/>
                  </a:solidFill>
                </a:uFill>
                <a:latin typeface="+mn-lt"/>
                <a:ea typeface="+mn-ea"/>
                <a:cs typeface="+mn-cs"/>
                <a:sym typeface="Calibri"/>
              </a:defRPr>
            </a:pPr>
            <a:r>
              <a:rPr sz="1100">
                <a:solidFill>
                  <a:srgbClr val="FFFFFF"/>
                </a:solidFill>
                <a:uFill>
                  <a:solidFill>
                    <a:srgbClr val="FFFFFF"/>
                  </a:solidFill>
                </a:uFill>
                <a:latin typeface="Helvetica"/>
                <a:ea typeface="Helvetica"/>
                <a:cs typeface="Helvetica"/>
                <a:sym typeface="Helvetica"/>
              </a:rPr>
              <a:t>Фильм: «Адреналин»</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 name="Se noi abbiamo sia la motivazione al raggiungimento della meta che la motivazione del blocco allora per avere il successo ci deve essere più"/>
          <p:cNvSpPr txBox="1"/>
          <p:nvPr>
            <p:ph type="ctrTitle"/>
          </p:nvPr>
        </p:nvSpPr>
        <p:spPr>
          <a:xfrm>
            <a:off x="583734" y="104427"/>
            <a:ext cx="8496301" cy="2082801"/>
          </a:xfrm>
          <a:prstGeom prst="rect">
            <a:avLst/>
          </a:prstGeom>
        </p:spPr>
        <p:txBody>
          <a:bodyPr/>
          <a:lstStyle/>
          <a:p>
            <a:pPr algn="l">
              <a:lnSpc>
                <a:spcPct val="80000"/>
              </a:lnSpc>
            </a:pPr>
            <a:r>
              <a:rPr b="1" sz="2800">
                <a:solidFill>
                  <a:srgbClr val="3B3A6B"/>
                </a:solidFill>
                <a:uFill>
                  <a:solidFill>
                    <a:srgbClr val="3B3A6B"/>
                  </a:solidFill>
                </a:uFill>
                <a:latin typeface="Helvetica"/>
                <a:ea typeface="Helvetica"/>
                <a:cs typeface="Helvetica"/>
                <a:sym typeface="Helvetica"/>
              </a:rPr>
              <a:t>Se noi abbiamo sia </a:t>
            </a:r>
            <a:r>
              <a:rPr b="1" sz="2800">
                <a:solidFill>
                  <a:srgbClr val="E66146"/>
                </a:solidFill>
                <a:uFill>
                  <a:solidFill>
                    <a:srgbClr val="E66146"/>
                  </a:solidFill>
                </a:uFill>
                <a:latin typeface="Helvetica"/>
                <a:ea typeface="Helvetica"/>
                <a:cs typeface="Helvetica"/>
                <a:sym typeface="Helvetica"/>
              </a:rPr>
              <a:t>la motivazione al raggiungimento della meta</a:t>
            </a:r>
            <a:r>
              <a:rPr b="1" sz="2800">
                <a:solidFill>
                  <a:srgbClr val="3B3A6B"/>
                </a:solidFill>
                <a:uFill>
                  <a:solidFill>
                    <a:srgbClr val="3B3A6B"/>
                  </a:solidFill>
                </a:uFill>
                <a:latin typeface="Helvetica"/>
                <a:ea typeface="Helvetica"/>
                <a:cs typeface="Helvetica"/>
                <a:sym typeface="Helvetica"/>
              </a:rPr>
              <a:t> che la </a:t>
            </a:r>
            <a:r>
              <a:rPr b="1" sz="2800">
                <a:solidFill>
                  <a:srgbClr val="E66146"/>
                </a:solidFill>
                <a:uFill>
                  <a:solidFill>
                    <a:srgbClr val="E66146"/>
                  </a:solidFill>
                </a:uFill>
                <a:latin typeface="Helvetica"/>
                <a:ea typeface="Helvetica"/>
                <a:cs typeface="Helvetica"/>
                <a:sym typeface="Helvetica"/>
              </a:rPr>
              <a:t>motivazione del blocco</a:t>
            </a:r>
            <a:r>
              <a:rPr b="1" sz="2800">
                <a:solidFill>
                  <a:srgbClr val="3B3A6B"/>
                </a:solidFill>
                <a:uFill>
                  <a:solidFill>
                    <a:srgbClr val="3B3A6B"/>
                  </a:solidFill>
                </a:uFill>
                <a:latin typeface="Helvetica"/>
                <a:ea typeface="Helvetica"/>
                <a:cs typeface="Helvetica"/>
                <a:sym typeface="Helvetica"/>
              </a:rPr>
              <a:t> allora per avere il successo ci deve essere più </a:t>
            </a:r>
          </a:p>
        </p:txBody>
      </p:sp>
      <p:sp>
        <p:nvSpPr>
          <p:cNvPr id="68" name="Iper motivazione…"/>
          <p:cNvSpPr/>
          <p:nvPr/>
        </p:nvSpPr>
        <p:spPr>
          <a:xfrm>
            <a:off x="608812" y="2399680"/>
            <a:ext cx="7721601" cy="1403351"/>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p>
            <a:pPr marL="285750" indent="-285750">
              <a:lnSpc>
                <a:spcPct val="150000"/>
              </a:lnSpc>
              <a:buClr>
                <a:srgbClr val="3B3A6B"/>
              </a:buClr>
              <a:buSzPct val="100000"/>
              <a:buFont typeface="Arial"/>
              <a:buChar char="•"/>
            </a:pPr>
            <a:r>
              <a:rPr sz="1600">
                <a:solidFill>
                  <a:srgbClr val="3B3A6B"/>
                </a:solidFill>
                <a:uFill>
                  <a:solidFill>
                    <a:srgbClr val="3B3A6B"/>
                  </a:solidFill>
                </a:uFill>
                <a:latin typeface="Helvetica"/>
                <a:ea typeface="Helvetica"/>
                <a:cs typeface="Helvetica"/>
                <a:sym typeface="Helvetica"/>
              </a:rPr>
              <a:t>Iper motivazione</a:t>
            </a:r>
          </a:p>
          <a:p>
            <a:pPr marL="285750" indent="-285750">
              <a:lnSpc>
                <a:spcPct val="150000"/>
              </a:lnSpc>
              <a:buClr>
                <a:srgbClr val="3B3A6B"/>
              </a:buClr>
              <a:buSzPct val="100000"/>
              <a:buFont typeface="Arial"/>
              <a:buChar char="•"/>
            </a:pPr>
            <a:r>
              <a:rPr sz="1600">
                <a:solidFill>
                  <a:srgbClr val="3B3A6B"/>
                </a:solidFill>
                <a:uFill>
                  <a:solidFill>
                    <a:srgbClr val="3B3A6B"/>
                  </a:solidFill>
                </a:uFill>
                <a:latin typeface="Helvetica"/>
                <a:ea typeface="Helvetica"/>
                <a:cs typeface="Helvetica"/>
                <a:sym typeface="Helvetica"/>
              </a:rPr>
              <a:t>se abbiamo una iper motivazione</a:t>
            </a:r>
            <a:endParaRPr sz="1600">
              <a:solidFill>
                <a:srgbClr val="3B3A6B"/>
              </a:solidFill>
              <a:uFill>
                <a:solidFill>
                  <a:srgbClr val="3B3A6B"/>
                </a:solidFill>
              </a:uFill>
              <a:latin typeface="Helvetica"/>
              <a:ea typeface="Helvetica"/>
              <a:cs typeface="Helvetica"/>
              <a:sym typeface="Helvetica"/>
            </a:endParaRPr>
          </a:p>
          <a:p>
            <a:pPr>
              <a:lnSpc>
                <a:spcPct val="150000"/>
              </a:lnSpc>
              <a:buClrTx/>
              <a:buFontTx/>
            </a:pPr>
            <a:r>
              <a:rPr sz="1600">
                <a:solidFill>
                  <a:srgbClr val="3B3A6B"/>
                </a:solidFill>
                <a:uFill>
                  <a:solidFill>
                    <a:srgbClr val="3B3A6B"/>
                  </a:solidFill>
                </a:uFill>
                <a:latin typeface="Helvetica"/>
                <a:ea typeface="Helvetica"/>
                <a:cs typeface="Helvetica"/>
                <a:sym typeface="Helvetica"/>
              </a:rPr>
              <a:t>al raggiungimento molto forte non</a:t>
            </a:r>
            <a:endParaRPr sz="1600">
              <a:solidFill>
                <a:srgbClr val="3B3A6B"/>
              </a:solidFill>
              <a:uFill>
                <a:solidFill>
                  <a:srgbClr val="3B3A6B"/>
                </a:solidFill>
              </a:uFill>
              <a:latin typeface="Helvetica"/>
              <a:ea typeface="Helvetica"/>
              <a:cs typeface="Helvetica"/>
              <a:sym typeface="Helvetica"/>
            </a:endParaRPr>
          </a:p>
          <a:p>
            <a:pPr>
              <a:lnSpc>
                <a:spcPct val="150000"/>
              </a:lnSpc>
              <a:buClrTx/>
              <a:buFontTx/>
            </a:pPr>
            <a:r>
              <a:rPr sz="1600">
                <a:solidFill>
                  <a:srgbClr val="3B3A6B"/>
                </a:solidFill>
                <a:uFill>
                  <a:solidFill>
                    <a:srgbClr val="3B3A6B"/>
                  </a:solidFill>
                </a:uFill>
                <a:latin typeface="Helvetica"/>
                <a:ea typeface="Helvetica"/>
                <a:cs typeface="Helvetica"/>
                <a:sym typeface="Helvetica"/>
              </a:rPr>
              <a:t>funzionerà</a:t>
            </a:r>
          </a:p>
        </p:txBody>
      </p:sp>
      <p:pic>
        <p:nvPicPr>
          <p:cNvPr id="69" name="image11.jpg" descr="image11.jpg"/>
          <p:cNvPicPr>
            <a:picLocks noChangeAspect="1"/>
          </p:cNvPicPr>
          <p:nvPr/>
        </p:nvPicPr>
        <p:blipFill>
          <a:blip r:embed="rId2">
            <a:extLst/>
          </a:blip>
          <a:stretch>
            <a:fillRect/>
          </a:stretch>
        </p:blipFill>
        <p:spPr>
          <a:xfrm>
            <a:off x="4572000" y="1921396"/>
            <a:ext cx="3354761" cy="3354761"/>
          </a:xfrm>
          <a:prstGeom prst="rect">
            <a:avLst/>
          </a:prstGeom>
          <a:ln w="12700"/>
        </p:spPr>
      </p:pic>
      <p:sp>
        <p:nvSpPr>
          <p:cNvPr id="70" name="motivazione al…"/>
          <p:cNvSpPr/>
          <p:nvPr/>
        </p:nvSpPr>
        <p:spPr>
          <a:xfrm rot="20520000">
            <a:off x="3708505" y="3489638"/>
            <a:ext cx="1972954" cy="635001"/>
          </a:xfrm>
          <a:prstGeom prst="rect">
            <a:avLst/>
          </a:prstGeom>
          <a:ln w="12700"/>
          <a:extLst>
            <a:ext uri="{C572A759-6A51-4108-AA02-DFA0A04FC94B}">
              <ma14:wrappingTextBoxFlag xmlns:ma14="http://schemas.microsoft.com/office/mac/drawingml/2011/main" val="1"/>
            </a:ext>
          </a:extLst>
        </p:spPr>
        <p:txBody>
          <a:bodyPr wrap="none" lIns="38100" tIns="38100" rIns="38100" bIns="38100">
            <a:spAutoFit/>
          </a:bodyPr>
          <a:lstStyle/>
          <a:p>
            <a:pPr>
              <a:buClr>
                <a:srgbClr val="3B3A6B"/>
              </a:buClr>
              <a:buFont typeface="Helvetica"/>
            </a:pPr>
            <a:r>
              <a:rPr b="1">
                <a:solidFill>
                  <a:srgbClr val="3B3A6B"/>
                </a:solidFill>
                <a:uFill>
                  <a:solidFill>
                    <a:srgbClr val="3B3A6B"/>
                  </a:solidFill>
                </a:uFill>
                <a:latin typeface="Helvetica"/>
                <a:ea typeface="Helvetica"/>
                <a:cs typeface="Helvetica"/>
                <a:sym typeface="Helvetica"/>
              </a:rPr>
              <a:t>motivazione al </a:t>
            </a:r>
            <a:endParaRPr b="1">
              <a:solidFill>
                <a:srgbClr val="3B3A6B"/>
              </a:solidFill>
              <a:uFill>
                <a:solidFill>
                  <a:srgbClr val="3B3A6B"/>
                </a:solidFill>
              </a:uFill>
              <a:latin typeface="Helvetica"/>
              <a:ea typeface="Helvetica"/>
              <a:cs typeface="Helvetica"/>
              <a:sym typeface="Helvetica"/>
            </a:endParaRPr>
          </a:p>
          <a:p>
            <a:pPr>
              <a:buClr>
                <a:srgbClr val="3B3A6B"/>
              </a:buClr>
              <a:buFont typeface="Helvetica"/>
            </a:pPr>
            <a:r>
              <a:rPr b="1">
                <a:solidFill>
                  <a:srgbClr val="3B3A6B"/>
                </a:solidFill>
                <a:uFill>
                  <a:solidFill>
                    <a:srgbClr val="3B3A6B"/>
                  </a:solidFill>
                </a:uFill>
                <a:latin typeface="Helvetica"/>
                <a:ea typeface="Helvetica"/>
                <a:cs typeface="Helvetica"/>
                <a:sym typeface="Helvetica"/>
              </a:rPr>
              <a:t>raggiungimento</a:t>
            </a:r>
          </a:p>
        </p:txBody>
      </p:sp>
      <p:sp>
        <p:nvSpPr>
          <p:cNvPr id="71" name="motivazione del blocco"/>
          <p:cNvSpPr/>
          <p:nvPr/>
        </p:nvSpPr>
        <p:spPr>
          <a:xfrm rot="1020000">
            <a:off x="7027770" y="3288974"/>
            <a:ext cx="1714501" cy="635001"/>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lvl1pPr>
              <a:buClr>
                <a:srgbClr val="3B3A6B"/>
              </a:buClr>
              <a:buFont typeface="Helvetica"/>
              <a:defRPr b="1">
                <a:solidFill>
                  <a:srgbClr val="3B3A6B"/>
                </a:solidFill>
                <a:uFill>
                  <a:solidFill>
                    <a:srgbClr val="3B3A6B"/>
                  </a:solidFill>
                </a:uFill>
                <a:latin typeface="Helvetica"/>
                <a:ea typeface="Helvetica"/>
                <a:cs typeface="Helvetica"/>
                <a:sym typeface="Helvetica"/>
              </a:defRPr>
            </a:lvl1pPr>
          </a:lstStyle>
          <a:p>
            <a:pPr>
              <a:defRPr b="0">
                <a:solidFill>
                  <a:srgbClr val="000000"/>
                </a:solidFill>
                <a:uFill>
                  <a:solidFill>
                    <a:srgbClr val="000000"/>
                  </a:solidFill>
                </a:uFill>
                <a:latin typeface="+mn-lt"/>
                <a:ea typeface="+mn-ea"/>
                <a:cs typeface="+mn-cs"/>
                <a:sym typeface="Calibri"/>
              </a:defRPr>
            </a:pPr>
            <a:r>
              <a:rPr b="1">
                <a:solidFill>
                  <a:srgbClr val="3B3A6B"/>
                </a:solidFill>
                <a:uFill>
                  <a:solidFill>
                    <a:srgbClr val="3B3A6B"/>
                  </a:solidFill>
                </a:uFill>
                <a:latin typeface="Helvetica"/>
                <a:ea typeface="Helvetica"/>
                <a:cs typeface="Helvetica"/>
                <a:sym typeface="Helvetica"/>
              </a:rPr>
              <a:t>motivazione del blocco</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 name="Se a questa situazione aggiungiamo l’adrenalina si accende la motivazione del successo"/>
          <p:cNvSpPr txBox="1"/>
          <p:nvPr>
            <p:ph type="ctrTitle"/>
          </p:nvPr>
        </p:nvSpPr>
        <p:spPr>
          <a:xfrm>
            <a:off x="570712" y="265212"/>
            <a:ext cx="8496945" cy="1225021"/>
          </a:xfrm>
          <a:prstGeom prst="rect">
            <a:avLst/>
          </a:prstGeom>
        </p:spPr>
        <p:txBody>
          <a:bodyPr/>
          <a:lstStyle/>
          <a:p>
            <a:pPr algn="l">
              <a:lnSpc>
                <a:spcPct val="80000"/>
              </a:lnSpc>
            </a:pPr>
            <a:r>
              <a:rPr b="1" sz="2800">
                <a:solidFill>
                  <a:srgbClr val="3B3A6B"/>
                </a:solidFill>
                <a:uFill>
                  <a:solidFill>
                    <a:srgbClr val="3B3A6B"/>
                  </a:solidFill>
                </a:uFill>
                <a:latin typeface="Helvetica"/>
                <a:ea typeface="Helvetica"/>
                <a:cs typeface="Helvetica"/>
                <a:sym typeface="Helvetica"/>
              </a:rPr>
              <a:t>Se a questa situazione aggiungiamo </a:t>
            </a:r>
            <a:r>
              <a:rPr b="1" sz="2800">
                <a:solidFill>
                  <a:srgbClr val="E96342"/>
                </a:solidFill>
                <a:uFill>
                  <a:solidFill>
                    <a:srgbClr val="E96342"/>
                  </a:solidFill>
                </a:uFill>
                <a:latin typeface="Helvetica"/>
                <a:ea typeface="Helvetica"/>
                <a:cs typeface="Helvetica"/>
                <a:sym typeface="Helvetica"/>
              </a:rPr>
              <a:t>l’adrenalina</a:t>
            </a:r>
            <a:r>
              <a:rPr b="1" sz="2800">
                <a:solidFill>
                  <a:srgbClr val="3B3A6B"/>
                </a:solidFill>
                <a:uFill>
                  <a:solidFill>
                    <a:srgbClr val="3B3A6B"/>
                  </a:solidFill>
                </a:uFill>
                <a:latin typeface="Helvetica"/>
                <a:ea typeface="Helvetica"/>
                <a:cs typeface="Helvetica"/>
                <a:sym typeface="Helvetica"/>
              </a:rPr>
              <a:t> si accende </a:t>
            </a:r>
            <a:r>
              <a:rPr b="1" sz="2800">
                <a:solidFill>
                  <a:srgbClr val="E66146"/>
                </a:solidFill>
                <a:uFill>
                  <a:solidFill>
                    <a:srgbClr val="E66146"/>
                  </a:solidFill>
                </a:uFill>
                <a:latin typeface="Helvetica"/>
                <a:ea typeface="Helvetica"/>
                <a:cs typeface="Helvetica"/>
                <a:sym typeface="Helvetica"/>
              </a:rPr>
              <a:t>la motivazione del successo</a:t>
            </a:r>
          </a:p>
        </p:txBody>
      </p:sp>
      <p:sp>
        <p:nvSpPr>
          <p:cNvPr id="74" name="Se due frecce sono pari - serve l’adrenalina per sfondare…"/>
          <p:cNvSpPr/>
          <p:nvPr/>
        </p:nvSpPr>
        <p:spPr>
          <a:xfrm>
            <a:off x="710412" y="1679724"/>
            <a:ext cx="7721601" cy="1403351"/>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p>
            <a:pPr marL="285750" indent="-285750">
              <a:lnSpc>
                <a:spcPct val="150000"/>
              </a:lnSpc>
              <a:buClr>
                <a:srgbClr val="3B3A6B"/>
              </a:buClr>
              <a:buSzPct val="100000"/>
              <a:buFont typeface="Arial"/>
              <a:buChar char="•"/>
            </a:pPr>
            <a:r>
              <a:rPr sz="1600">
                <a:solidFill>
                  <a:srgbClr val="3B3A6B"/>
                </a:solidFill>
                <a:uFill>
                  <a:solidFill>
                    <a:srgbClr val="3B3A6B"/>
                  </a:solidFill>
                </a:uFill>
                <a:latin typeface="Helvetica"/>
                <a:ea typeface="Helvetica"/>
                <a:cs typeface="Helvetica"/>
                <a:sym typeface="Helvetica"/>
              </a:rPr>
              <a:t>Se due frecce sono pari - serve l’adrenalina per sfondare</a:t>
            </a:r>
          </a:p>
          <a:p>
            <a:pPr marL="285750" indent="-285750">
              <a:lnSpc>
                <a:spcPct val="150000"/>
              </a:lnSpc>
              <a:buClr>
                <a:srgbClr val="3B3A6B"/>
              </a:buClr>
              <a:buSzPct val="100000"/>
              <a:buFont typeface="Arial"/>
              <a:buChar char="•"/>
            </a:pPr>
            <a:r>
              <a:rPr sz="1600">
                <a:solidFill>
                  <a:srgbClr val="3B3A6B"/>
                </a:solidFill>
                <a:uFill>
                  <a:solidFill>
                    <a:srgbClr val="3B3A6B"/>
                  </a:solidFill>
                </a:uFill>
                <a:latin typeface="Helvetica"/>
                <a:ea typeface="Helvetica"/>
                <a:cs typeface="Helvetica"/>
                <a:sym typeface="Helvetica"/>
              </a:rPr>
              <a:t>Se l’adrenalina è in eccesso - potrebbe accadere un blocco e invece di raggiungere la meta si crea situazione del rischio (per esempio dependenza dal giocco d’azzardo, droghe)</a:t>
            </a:r>
          </a:p>
        </p:txBody>
      </p:sp>
      <p:pic>
        <p:nvPicPr>
          <p:cNvPr id="75" name="image12.tiff" descr="image12.tiff"/>
          <p:cNvPicPr>
            <a:picLocks noChangeAspect="0"/>
          </p:cNvPicPr>
          <p:nvPr/>
        </p:nvPicPr>
        <p:blipFill>
          <a:blip r:embed="rId2">
            <a:extLst/>
          </a:blip>
          <a:stretch>
            <a:fillRect/>
          </a:stretch>
        </p:blipFill>
        <p:spPr>
          <a:xfrm>
            <a:off x="1115615" y="3212315"/>
            <a:ext cx="2461551" cy="2093457"/>
          </a:xfrm>
          <a:prstGeom prst="rect">
            <a:avLst/>
          </a:prstGeom>
          <a:ln w="12700">
            <a:miter lim="400000"/>
          </a:ln>
        </p:spPr>
      </p:pic>
      <p:pic>
        <p:nvPicPr>
          <p:cNvPr id="76" name="image13.tiff" descr="image13.tiff"/>
          <p:cNvPicPr>
            <a:picLocks noChangeAspect="0"/>
          </p:cNvPicPr>
          <p:nvPr/>
        </p:nvPicPr>
        <p:blipFill>
          <a:blip r:embed="rId3">
            <a:extLst/>
          </a:blip>
          <a:stretch>
            <a:fillRect/>
          </a:stretch>
        </p:blipFill>
        <p:spPr>
          <a:xfrm>
            <a:off x="4572000" y="3947576"/>
            <a:ext cx="3512669" cy="1070165"/>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8" name="image14.png" descr="image14.png"/>
          <p:cNvPicPr>
            <a:picLocks noChangeAspect="1"/>
          </p:cNvPicPr>
          <p:nvPr/>
        </p:nvPicPr>
        <p:blipFill>
          <a:blip r:embed="rId2">
            <a:extLst/>
          </a:blip>
          <a:stretch>
            <a:fillRect/>
          </a:stretch>
        </p:blipFill>
        <p:spPr>
          <a:xfrm>
            <a:off x="0" y="0"/>
            <a:ext cx="9144714" cy="5715000"/>
          </a:xfrm>
          <a:prstGeom prst="rect">
            <a:avLst/>
          </a:prstGeom>
        </p:spPr>
      </p:pic>
      <p:sp>
        <p:nvSpPr>
          <p:cNvPr id="79" name="Come aumentare il livello di efficienza?"/>
          <p:cNvSpPr txBox="1"/>
          <p:nvPr>
            <p:ph type="ctrTitle"/>
          </p:nvPr>
        </p:nvSpPr>
        <p:spPr>
          <a:xfrm>
            <a:off x="570712" y="337220"/>
            <a:ext cx="8496945" cy="1225021"/>
          </a:xfrm>
          <a:prstGeom prst="rect">
            <a:avLst/>
          </a:prstGeom>
        </p:spPr>
        <p:txBody>
          <a:bodyPr/>
          <a:lstStyle/>
          <a:p>
            <a:pPr algn="l"/>
            <a:r>
              <a:rPr b="1" sz="2800">
                <a:solidFill>
                  <a:srgbClr val="3B3A6B"/>
                </a:solidFill>
                <a:uFill>
                  <a:solidFill>
                    <a:srgbClr val="3B3A6B"/>
                  </a:solidFill>
                </a:uFill>
                <a:latin typeface="Helvetica"/>
                <a:ea typeface="Helvetica"/>
                <a:cs typeface="Helvetica"/>
                <a:sym typeface="Helvetica"/>
              </a:rPr>
              <a:t>Come aumentare il livello di</a:t>
            </a:r>
            <a:endParaRPr b="1" sz="2800">
              <a:solidFill>
                <a:srgbClr val="3B3A6B"/>
              </a:solidFill>
              <a:uFill>
                <a:solidFill>
                  <a:srgbClr val="3B3A6B"/>
                </a:solidFill>
              </a:uFill>
              <a:latin typeface="Helvetica"/>
              <a:ea typeface="Helvetica"/>
              <a:cs typeface="Helvetica"/>
              <a:sym typeface="Helvetica"/>
            </a:endParaRPr>
          </a:p>
          <a:p>
            <a:pPr algn="l"/>
            <a:r>
              <a:rPr b="1" sz="2800">
                <a:solidFill>
                  <a:srgbClr val="E96342"/>
                </a:solidFill>
                <a:uFill>
                  <a:solidFill>
                    <a:srgbClr val="E96342"/>
                  </a:solidFill>
                </a:uFill>
                <a:latin typeface="Helvetica"/>
                <a:ea typeface="Helvetica"/>
                <a:cs typeface="Helvetica"/>
                <a:sym typeface="Helvetica"/>
              </a:rPr>
              <a:t>efficienza</a:t>
            </a:r>
            <a:r>
              <a:rPr b="1" sz="2800">
                <a:solidFill>
                  <a:srgbClr val="3B3A6B"/>
                </a:solidFill>
                <a:uFill>
                  <a:solidFill>
                    <a:srgbClr val="3B3A6B"/>
                  </a:solidFill>
                </a:uFill>
                <a:latin typeface="Helvetica"/>
                <a:ea typeface="Helvetica"/>
                <a:cs typeface="Helvetica"/>
                <a:sym typeface="Helvetica"/>
              </a:rPr>
              <a:t>?</a:t>
            </a:r>
          </a:p>
        </p:txBody>
      </p:sp>
      <p:sp>
        <p:nvSpPr>
          <p:cNvPr id="80" name="Alzare la resistenza allo stress…"/>
          <p:cNvSpPr/>
          <p:nvPr/>
        </p:nvSpPr>
        <p:spPr>
          <a:xfrm>
            <a:off x="570712" y="1503864"/>
            <a:ext cx="7721601" cy="1041401"/>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p>
            <a:pPr marL="285750" indent="-285750">
              <a:lnSpc>
                <a:spcPct val="150000"/>
              </a:lnSpc>
              <a:buClr>
                <a:srgbClr val="3B3A6B"/>
              </a:buClr>
              <a:buSzPct val="100000"/>
              <a:buFont typeface="Arial"/>
              <a:buChar char="•"/>
            </a:pPr>
            <a:r>
              <a:rPr sz="1600">
                <a:solidFill>
                  <a:srgbClr val="3B3A6B"/>
                </a:solidFill>
                <a:uFill>
                  <a:solidFill>
                    <a:srgbClr val="3B3A6B"/>
                  </a:solidFill>
                </a:uFill>
                <a:latin typeface="Helvetica"/>
                <a:ea typeface="Helvetica"/>
                <a:cs typeface="Helvetica"/>
                <a:sym typeface="Helvetica"/>
              </a:rPr>
              <a:t>Alzare la resistenza allo stress</a:t>
            </a:r>
          </a:p>
          <a:p>
            <a:pPr marL="285750" indent="-285750">
              <a:lnSpc>
                <a:spcPct val="150000"/>
              </a:lnSpc>
              <a:buClr>
                <a:srgbClr val="3B3A6B"/>
              </a:buClr>
              <a:buSzPct val="100000"/>
              <a:buFont typeface="Arial"/>
              <a:buChar char="•"/>
            </a:pPr>
            <a:r>
              <a:rPr sz="1600">
                <a:solidFill>
                  <a:srgbClr val="3B3A6B"/>
                </a:solidFill>
                <a:uFill>
                  <a:solidFill>
                    <a:srgbClr val="3B3A6B"/>
                  </a:solidFill>
                </a:uFill>
                <a:latin typeface="Helvetica"/>
                <a:ea typeface="Helvetica"/>
                <a:cs typeface="Helvetica"/>
                <a:sym typeface="Helvetica"/>
              </a:rPr>
              <a:t>Abbassare il livello di ansia perché abbassa il livello di</a:t>
            </a:r>
            <a:endParaRPr sz="1600">
              <a:solidFill>
                <a:srgbClr val="3B3A6B"/>
              </a:solidFill>
              <a:uFill>
                <a:solidFill>
                  <a:srgbClr val="3B3A6B"/>
                </a:solidFill>
              </a:uFill>
              <a:latin typeface="Helvetica"/>
              <a:ea typeface="Helvetica"/>
              <a:cs typeface="Helvetica"/>
              <a:sym typeface="Helvetica"/>
            </a:endParaRPr>
          </a:p>
          <a:p>
            <a:pPr>
              <a:lnSpc>
                <a:spcPct val="150000"/>
              </a:lnSpc>
              <a:buClrTx/>
              <a:buFontTx/>
            </a:pPr>
            <a:r>
              <a:rPr sz="1600">
                <a:solidFill>
                  <a:srgbClr val="3B3A6B"/>
                </a:solidFill>
                <a:uFill>
                  <a:solidFill>
                    <a:srgbClr val="3B3A6B"/>
                  </a:solidFill>
                </a:uFill>
                <a:latin typeface="Helvetica"/>
                <a:ea typeface="Helvetica"/>
                <a:cs typeface="Helvetica"/>
                <a:sym typeface="Helvetica"/>
              </a:rPr>
              <a:t>responsabilità</a:t>
            </a:r>
          </a:p>
        </p:txBody>
      </p:sp>
      <p:sp>
        <p:nvSpPr>
          <p:cNvPr id="81" name="Come abbassare il livello di responsabilità?…"/>
          <p:cNvSpPr/>
          <p:nvPr/>
        </p:nvSpPr>
        <p:spPr>
          <a:xfrm>
            <a:off x="570712" y="3324969"/>
            <a:ext cx="7835901" cy="1485901"/>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p>
            <a:pPr>
              <a:buClr>
                <a:srgbClr val="3B3A6B"/>
              </a:buClr>
              <a:buFont typeface="Helvetica"/>
            </a:pPr>
            <a:r>
              <a:rPr b="1" sz="2800">
                <a:solidFill>
                  <a:srgbClr val="3B3A6B"/>
                </a:solidFill>
                <a:uFill>
                  <a:solidFill>
                    <a:srgbClr val="3B3A6B"/>
                  </a:solidFill>
                </a:uFill>
                <a:latin typeface="Helvetica"/>
                <a:ea typeface="Helvetica"/>
                <a:cs typeface="Helvetica"/>
                <a:sym typeface="Helvetica"/>
              </a:rPr>
              <a:t>Come abbassare il livello di </a:t>
            </a:r>
            <a:r>
              <a:rPr b="1" sz="2800">
                <a:solidFill>
                  <a:srgbClr val="E96342"/>
                </a:solidFill>
                <a:uFill>
                  <a:solidFill>
                    <a:srgbClr val="E96342"/>
                  </a:solidFill>
                </a:uFill>
                <a:latin typeface="Helvetica"/>
                <a:ea typeface="Helvetica"/>
                <a:cs typeface="Helvetica"/>
                <a:sym typeface="Helvetica"/>
              </a:rPr>
              <a:t>responsabilità</a:t>
            </a:r>
            <a:r>
              <a:rPr b="1" sz="2800">
                <a:solidFill>
                  <a:srgbClr val="3B3A6B"/>
                </a:solidFill>
                <a:uFill>
                  <a:solidFill>
                    <a:srgbClr val="3B3A6B"/>
                  </a:solidFill>
                </a:uFill>
                <a:latin typeface="Helvetica"/>
                <a:ea typeface="Helvetica"/>
                <a:cs typeface="Helvetica"/>
                <a:sym typeface="Helvetica"/>
              </a:rPr>
              <a:t>?</a:t>
            </a:r>
          </a:p>
          <a:p>
            <a:pPr marL="285750" indent="-285750">
              <a:lnSpc>
                <a:spcPct val="150000"/>
              </a:lnSpc>
              <a:buClr>
                <a:srgbClr val="3B3A6B"/>
              </a:buClr>
              <a:buSzPct val="100000"/>
              <a:buFont typeface="Arial"/>
              <a:buChar char="•"/>
            </a:pPr>
            <a:r>
              <a:rPr sz="1600">
                <a:solidFill>
                  <a:srgbClr val="3B3A6B"/>
                </a:solidFill>
                <a:uFill>
                  <a:solidFill>
                    <a:srgbClr val="3B3A6B"/>
                  </a:solidFill>
                </a:uFill>
                <a:latin typeface="Helvetica"/>
                <a:ea typeface="Helvetica"/>
                <a:cs typeface="Helvetica"/>
                <a:sym typeface="Helvetica"/>
              </a:rPr>
              <a:t>condividere la responsabilità con gli altri</a:t>
            </a:r>
          </a:p>
          <a:p>
            <a:pPr marL="285750" indent="-285750">
              <a:lnSpc>
                <a:spcPct val="150000"/>
              </a:lnSpc>
              <a:buClr>
                <a:srgbClr val="3B3A6B"/>
              </a:buClr>
              <a:buSzPct val="100000"/>
              <a:buFont typeface="Arial"/>
              <a:buChar char="•"/>
            </a:pPr>
            <a:r>
              <a:rPr sz="1600">
                <a:solidFill>
                  <a:srgbClr val="3B3A6B"/>
                </a:solidFill>
                <a:uFill>
                  <a:solidFill>
                    <a:srgbClr val="3B3A6B"/>
                  </a:solidFill>
                </a:uFill>
                <a:latin typeface="Helvetica"/>
                <a:ea typeface="Helvetica"/>
                <a:cs typeface="Helvetica"/>
                <a:sym typeface="Helvetica"/>
              </a:rPr>
              <a:t>costruire una motivazione al raggiungimento della meta</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3" name="image15.png" descr="image15.png"/>
          <p:cNvPicPr>
            <a:picLocks noChangeAspect="1"/>
          </p:cNvPicPr>
          <p:nvPr/>
        </p:nvPicPr>
        <p:blipFill>
          <a:blip r:embed="rId2">
            <a:extLst/>
          </a:blip>
          <a:stretch>
            <a:fillRect/>
          </a:stretch>
        </p:blipFill>
        <p:spPr>
          <a:xfrm>
            <a:off x="0" y="0"/>
            <a:ext cx="9144714" cy="5715000"/>
          </a:xfrm>
          <a:prstGeom prst="rect">
            <a:avLst/>
          </a:prstGeom>
        </p:spPr>
      </p:pic>
      <p:sp>
        <p:nvSpPr>
          <p:cNvPr id="84" name="Lo stress.…"/>
          <p:cNvSpPr/>
          <p:nvPr/>
        </p:nvSpPr>
        <p:spPr>
          <a:xfrm>
            <a:off x="467543" y="3865612"/>
            <a:ext cx="7645401" cy="1498601"/>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p>
            <a:pPr>
              <a:lnSpc>
                <a:spcPct val="80000"/>
              </a:lnSpc>
              <a:buClr>
                <a:srgbClr val="E96342"/>
              </a:buClr>
              <a:buFont typeface="Helvetica"/>
            </a:pPr>
            <a:r>
              <a:rPr b="1" sz="3600">
                <a:solidFill>
                  <a:srgbClr val="E96342"/>
                </a:solidFill>
                <a:uFill>
                  <a:solidFill>
                    <a:srgbClr val="E96342"/>
                  </a:solidFill>
                </a:uFill>
                <a:latin typeface="Helvetica"/>
                <a:ea typeface="Helvetica"/>
                <a:cs typeface="Helvetica"/>
                <a:sym typeface="Helvetica"/>
              </a:rPr>
              <a:t>Lo stress. </a:t>
            </a:r>
          </a:p>
          <a:p>
            <a:pPr>
              <a:lnSpc>
                <a:spcPct val="80000"/>
              </a:lnSpc>
              <a:buClr>
                <a:srgbClr val="3B3A6B"/>
              </a:buClr>
              <a:buFont typeface="Helvetica"/>
            </a:pPr>
            <a:r>
              <a:rPr b="1" sz="3600">
                <a:solidFill>
                  <a:srgbClr val="3B3A6B"/>
                </a:solidFill>
                <a:uFill>
                  <a:solidFill>
                    <a:srgbClr val="3B3A6B"/>
                  </a:solidFill>
                </a:uFill>
                <a:latin typeface="Helvetica"/>
                <a:ea typeface="Helvetica"/>
                <a:cs typeface="Helvetica"/>
                <a:sym typeface="Helvetica"/>
              </a:rPr>
              <a:t>Cosa ci distingue dalla </a:t>
            </a:r>
            <a:endParaRPr b="1" sz="3600">
              <a:solidFill>
                <a:srgbClr val="3B3A6B"/>
              </a:solidFill>
              <a:uFill>
                <a:solidFill>
                  <a:srgbClr val="3B3A6B"/>
                </a:solidFill>
              </a:uFill>
              <a:latin typeface="Helvetica"/>
              <a:ea typeface="Helvetica"/>
              <a:cs typeface="Helvetica"/>
              <a:sym typeface="Helvetica"/>
            </a:endParaRPr>
          </a:p>
          <a:p>
            <a:pPr>
              <a:lnSpc>
                <a:spcPct val="80000"/>
              </a:lnSpc>
              <a:buClr>
                <a:srgbClr val="3B3A6B"/>
              </a:buClr>
              <a:buFont typeface="Helvetica"/>
            </a:pPr>
            <a:r>
              <a:rPr b="1" sz="3600">
                <a:solidFill>
                  <a:srgbClr val="E96342"/>
                </a:solidFill>
                <a:uFill>
                  <a:solidFill>
                    <a:srgbClr val="E96342"/>
                  </a:solidFill>
                </a:uFill>
                <a:latin typeface="Helvetica"/>
                <a:ea typeface="Helvetica"/>
                <a:cs typeface="Helvetica"/>
                <a:sym typeface="Helvetica"/>
              </a:rPr>
              <a:t>zebra</a:t>
            </a:r>
            <a:r>
              <a:rPr b="1" sz="3600">
                <a:solidFill>
                  <a:srgbClr val="3B3A6B"/>
                </a:solidFill>
                <a:uFill>
                  <a:solidFill>
                    <a:srgbClr val="3B3A6B"/>
                  </a:solidFill>
                </a:uFill>
                <a:latin typeface="Helvetica"/>
                <a:ea typeface="Helvetica"/>
                <a:cs typeface="Helvetica"/>
                <a:sym typeface="Helvetica"/>
              </a:rPr>
              <a:t>?</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6" name="image16.png" descr="image16.png"/>
          <p:cNvPicPr>
            <a:picLocks noChangeAspect="1"/>
          </p:cNvPicPr>
          <p:nvPr/>
        </p:nvPicPr>
        <p:blipFill>
          <a:blip r:embed="rId2">
            <a:extLst/>
          </a:blip>
          <a:stretch>
            <a:fillRect/>
          </a:stretch>
        </p:blipFill>
        <p:spPr>
          <a:xfrm>
            <a:off x="0" y="0"/>
            <a:ext cx="9144714" cy="5715000"/>
          </a:xfrm>
          <a:prstGeom prst="rect">
            <a:avLst/>
          </a:prstGeom>
        </p:spPr>
      </p:pic>
      <p:sp>
        <p:nvSpPr>
          <p:cNvPr id="87" name="Gli ormoni,  che influenzino lo stress"/>
          <p:cNvSpPr txBox="1"/>
          <p:nvPr>
            <p:ph type="ctrTitle"/>
          </p:nvPr>
        </p:nvSpPr>
        <p:spPr>
          <a:xfrm>
            <a:off x="755575" y="337220"/>
            <a:ext cx="8496946" cy="1225021"/>
          </a:xfrm>
          <a:prstGeom prst="rect">
            <a:avLst/>
          </a:prstGeom>
        </p:spPr>
        <p:txBody>
          <a:bodyPr/>
          <a:lstStyle/>
          <a:p>
            <a:pPr algn="l">
              <a:lnSpc>
                <a:spcPct val="80000"/>
              </a:lnSpc>
            </a:pPr>
            <a:r>
              <a:rPr b="1" sz="2800">
                <a:solidFill>
                  <a:srgbClr val="E96342"/>
                </a:solidFill>
                <a:uFill>
                  <a:solidFill>
                    <a:srgbClr val="E96342"/>
                  </a:solidFill>
                </a:uFill>
                <a:latin typeface="Helvetica"/>
                <a:ea typeface="Helvetica"/>
                <a:cs typeface="Helvetica"/>
                <a:sym typeface="Helvetica"/>
              </a:rPr>
              <a:t>Gli ormoni</a:t>
            </a:r>
            <a:r>
              <a:rPr b="1" sz="2800">
                <a:solidFill>
                  <a:srgbClr val="3B3A6B"/>
                </a:solidFill>
                <a:uFill>
                  <a:solidFill>
                    <a:srgbClr val="3B3A6B"/>
                  </a:solidFill>
                </a:uFill>
                <a:latin typeface="Helvetica"/>
                <a:ea typeface="Helvetica"/>
                <a:cs typeface="Helvetica"/>
                <a:sym typeface="Helvetica"/>
              </a:rPr>
              <a:t>, </a:t>
            </a:r>
            <a:br>
              <a:rPr b="1" sz="2800">
                <a:solidFill>
                  <a:srgbClr val="3B3A6B"/>
                </a:solidFill>
                <a:uFill>
                  <a:solidFill>
                    <a:srgbClr val="3B3A6B"/>
                  </a:solidFill>
                </a:uFill>
                <a:latin typeface="Helvetica"/>
                <a:ea typeface="Helvetica"/>
                <a:cs typeface="Helvetica"/>
                <a:sym typeface="Helvetica"/>
              </a:rPr>
            </a:br>
            <a:r>
              <a:rPr b="1" sz="2800">
                <a:solidFill>
                  <a:srgbClr val="3B3A6B"/>
                </a:solidFill>
                <a:uFill>
                  <a:solidFill>
                    <a:srgbClr val="3B3A6B"/>
                  </a:solidFill>
                </a:uFill>
                <a:latin typeface="Helvetica"/>
                <a:ea typeface="Helvetica"/>
                <a:cs typeface="Helvetica"/>
                <a:sym typeface="Helvetica"/>
              </a:rPr>
              <a:t>che influenzino lo stress</a:t>
            </a:r>
          </a:p>
        </p:txBody>
      </p:sp>
      <p:sp>
        <p:nvSpPr>
          <p:cNvPr id="88" name="L’ormone Dofamina"/>
          <p:cNvSpPr/>
          <p:nvPr/>
        </p:nvSpPr>
        <p:spPr>
          <a:xfrm>
            <a:off x="755575" y="1705372"/>
            <a:ext cx="4343401" cy="558801"/>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p>
            <a:pPr>
              <a:buClr>
                <a:srgbClr val="3B3A6B"/>
              </a:buClr>
              <a:buFont typeface="Helvetica"/>
            </a:pPr>
            <a:r>
              <a:rPr b="1" sz="3200">
                <a:solidFill>
                  <a:srgbClr val="3B3A6B"/>
                </a:solidFill>
                <a:uFill>
                  <a:solidFill>
                    <a:srgbClr val="3B3A6B"/>
                  </a:solidFill>
                </a:uFill>
                <a:latin typeface="Helvetica"/>
                <a:ea typeface="Helvetica"/>
                <a:cs typeface="Helvetica"/>
                <a:sym typeface="Helvetica"/>
              </a:rPr>
              <a:t>L’ormone </a:t>
            </a:r>
            <a:r>
              <a:rPr b="1" sz="3200">
                <a:solidFill>
                  <a:srgbClr val="E96342"/>
                </a:solidFill>
                <a:uFill>
                  <a:solidFill>
                    <a:srgbClr val="E96342"/>
                  </a:solidFill>
                </a:uFill>
                <a:latin typeface="Helvetica"/>
                <a:ea typeface="Helvetica"/>
                <a:cs typeface="Helvetica"/>
                <a:sym typeface="Helvetica"/>
              </a:rPr>
              <a:t>Dofamina</a:t>
            </a:r>
          </a:p>
        </p:txBody>
      </p:sp>
      <p:sp>
        <p:nvSpPr>
          <p:cNvPr id="89" name="Dove si trova: nel cervello…"/>
          <p:cNvSpPr/>
          <p:nvPr/>
        </p:nvSpPr>
        <p:spPr>
          <a:xfrm>
            <a:off x="755575" y="2641475"/>
            <a:ext cx="3543301" cy="2590801"/>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p>
            <a:pPr>
              <a:buClr>
                <a:srgbClr val="3B3A6B"/>
              </a:buClr>
              <a:buFont typeface="Helvetica"/>
            </a:pPr>
            <a:r>
              <a:rPr>
                <a:solidFill>
                  <a:srgbClr val="3B3A6B"/>
                </a:solidFill>
                <a:uFill>
                  <a:solidFill>
                    <a:srgbClr val="3B3A6B"/>
                  </a:solidFill>
                </a:uFill>
                <a:latin typeface="Helvetica"/>
                <a:ea typeface="Helvetica"/>
                <a:cs typeface="Helvetica"/>
                <a:sym typeface="Helvetica"/>
              </a:rPr>
              <a:t>Dove si trova: </a:t>
            </a:r>
            <a:r>
              <a:rPr>
                <a:solidFill>
                  <a:srgbClr val="3B3A6B"/>
                </a:solidFill>
                <a:uFill>
                  <a:solidFill>
                    <a:srgbClr val="3B3A6B"/>
                  </a:solidFill>
                </a:uFill>
                <a:latin typeface="Helvetica"/>
                <a:ea typeface="Helvetica"/>
                <a:cs typeface="Helvetica"/>
                <a:sym typeface="Helvetica"/>
              </a:rPr>
              <a:t>nel cervello</a:t>
            </a:r>
          </a:p>
          <a:p>
            <a:pPr>
              <a:buClr>
                <a:srgbClr val="3B3A6B"/>
              </a:buClr>
              <a:buFont typeface="Helvetica"/>
              <a:defRPr>
                <a:solidFill>
                  <a:srgbClr val="3B3A6B"/>
                </a:solidFill>
                <a:uFill>
                  <a:solidFill>
                    <a:srgbClr val="3B3A6B"/>
                  </a:solidFill>
                </a:uFill>
                <a:latin typeface="Helvetica"/>
                <a:ea typeface="Helvetica"/>
                <a:cs typeface="Helvetica"/>
                <a:sym typeface="Helvetica"/>
              </a:defRPr>
            </a:pPr>
          </a:p>
          <a:p>
            <a:pPr>
              <a:buClr>
                <a:srgbClr val="3B3A6B"/>
              </a:buClr>
              <a:buFont typeface="Helvetica"/>
            </a:pPr>
            <a:r>
              <a:rPr>
                <a:solidFill>
                  <a:srgbClr val="3B3A6B"/>
                </a:solidFill>
                <a:uFill>
                  <a:solidFill>
                    <a:srgbClr val="3B3A6B"/>
                  </a:solidFill>
                </a:uFill>
                <a:latin typeface="Helvetica"/>
                <a:ea typeface="Helvetica"/>
                <a:cs typeface="Helvetica"/>
                <a:sym typeface="Helvetica"/>
              </a:rPr>
              <a:t>Come funziona: </a:t>
            </a:r>
            <a:r>
              <a:rPr>
                <a:solidFill>
                  <a:srgbClr val="3B3A6B"/>
                </a:solidFill>
                <a:uFill>
                  <a:solidFill>
                    <a:srgbClr val="3B3A6B"/>
                  </a:solidFill>
                </a:uFill>
                <a:latin typeface="Helvetica"/>
                <a:ea typeface="Helvetica"/>
                <a:cs typeface="Helvetica"/>
                <a:sym typeface="Helvetica"/>
              </a:rPr>
              <a:t>provoca una sensazione di piacere </a:t>
            </a:r>
          </a:p>
          <a:p>
            <a:pPr>
              <a:buClr>
                <a:srgbClr val="3B3A6B"/>
              </a:buClr>
              <a:buFont typeface="Helvetica"/>
              <a:defRPr>
                <a:solidFill>
                  <a:srgbClr val="3B3A6B"/>
                </a:solidFill>
                <a:uFill>
                  <a:solidFill>
                    <a:srgbClr val="3B3A6B"/>
                  </a:solidFill>
                </a:uFill>
                <a:latin typeface="Helvetica"/>
                <a:ea typeface="Helvetica"/>
                <a:cs typeface="Helvetica"/>
                <a:sym typeface="Helvetica"/>
              </a:defRPr>
            </a:pPr>
          </a:p>
          <a:p>
            <a:pPr>
              <a:buClr>
                <a:srgbClr val="3B3A6B"/>
              </a:buClr>
              <a:buFont typeface="Helvetica"/>
            </a:pPr>
            <a:r>
              <a:rPr>
                <a:solidFill>
                  <a:srgbClr val="3B3A6B"/>
                </a:solidFill>
                <a:uFill>
                  <a:solidFill>
                    <a:srgbClr val="3B3A6B"/>
                  </a:solidFill>
                </a:uFill>
                <a:latin typeface="Helvetica"/>
                <a:ea typeface="Helvetica"/>
                <a:cs typeface="Helvetica"/>
                <a:sym typeface="Helvetica"/>
              </a:rPr>
              <a:t>Cosa fare: </a:t>
            </a:r>
            <a:r>
              <a:rPr>
                <a:solidFill>
                  <a:srgbClr val="3B3A6B"/>
                </a:solidFill>
                <a:uFill>
                  <a:solidFill>
                    <a:srgbClr val="3B3A6B"/>
                  </a:solidFill>
                </a:uFill>
                <a:latin typeface="Helvetica"/>
                <a:ea typeface="Helvetica"/>
                <a:cs typeface="Helvetica"/>
                <a:sym typeface="Helvetica"/>
              </a:rPr>
              <a:t>sesso, amici, hobby, cibo preferito, animali domestici. </a:t>
            </a:r>
          </a:p>
          <a:p>
            <a:pPr>
              <a:buClr>
                <a:srgbClr val="3B3A6B"/>
              </a:buClr>
            </a:pPr>
            <a:br>
              <a:rPr>
                <a:solidFill>
                  <a:srgbClr val="3B3A6B"/>
                </a:solidFill>
                <a:uFill>
                  <a:solidFill>
                    <a:srgbClr val="3B3A6B"/>
                  </a:solidFill>
                </a:uFill>
              </a:rPr>
            </a:b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1" name="image17.png" descr="image17.png"/>
          <p:cNvPicPr>
            <a:picLocks noChangeAspect="1"/>
          </p:cNvPicPr>
          <p:nvPr/>
        </p:nvPicPr>
        <p:blipFill>
          <a:blip r:embed="rId2">
            <a:extLst/>
          </a:blip>
          <a:stretch>
            <a:fillRect/>
          </a:stretch>
        </p:blipFill>
        <p:spPr>
          <a:xfrm>
            <a:off x="0" y="0"/>
            <a:ext cx="9144000" cy="5727581"/>
          </a:xfrm>
          <a:prstGeom prst="rect">
            <a:avLst/>
          </a:prstGeom>
        </p:spPr>
      </p:pic>
      <p:sp>
        <p:nvSpPr>
          <p:cNvPr id="92" name="L’ormone Adrenalina"/>
          <p:cNvSpPr/>
          <p:nvPr/>
        </p:nvSpPr>
        <p:spPr>
          <a:xfrm>
            <a:off x="539551" y="553244"/>
            <a:ext cx="7861301" cy="558801"/>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p>
            <a:pPr>
              <a:buClr>
                <a:srgbClr val="3B3A6B"/>
              </a:buClr>
              <a:buFont typeface="Helvetica"/>
            </a:pPr>
            <a:r>
              <a:rPr b="1" sz="3200">
                <a:solidFill>
                  <a:srgbClr val="3B3A6B"/>
                </a:solidFill>
                <a:uFill>
                  <a:solidFill>
                    <a:srgbClr val="3B3A6B"/>
                  </a:solidFill>
                </a:uFill>
                <a:latin typeface="Helvetica"/>
                <a:ea typeface="Helvetica"/>
                <a:cs typeface="Helvetica"/>
                <a:sym typeface="Helvetica"/>
              </a:rPr>
              <a:t>L’ormone </a:t>
            </a:r>
            <a:r>
              <a:rPr b="1" sz="3200">
                <a:solidFill>
                  <a:srgbClr val="E96342"/>
                </a:solidFill>
                <a:uFill>
                  <a:solidFill>
                    <a:srgbClr val="E96342"/>
                  </a:solidFill>
                </a:uFill>
                <a:latin typeface="Helvetica"/>
                <a:ea typeface="Helvetica"/>
                <a:cs typeface="Helvetica"/>
                <a:sym typeface="Helvetica"/>
              </a:rPr>
              <a:t>Adrenalina</a:t>
            </a:r>
          </a:p>
        </p:txBody>
      </p:sp>
      <p:sp>
        <p:nvSpPr>
          <p:cNvPr id="93" name="Dove si trova: nel cervello e ghiandole surrenali.…"/>
          <p:cNvSpPr/>
          <p:nvPr/>
        </p:nvSpPr>
        <p:spPr>
          <a:xfrm>
            <a:off x="552495" y="1345332"/>
            <a:ext cx="4622801" cy="2311401"/>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p>
            <a:pPr>
              <a:buClr>
                <a:srgbClr val="3B3A6B"/>
              </a:buClr>
              <a:buFont typeface="Helvetica"/>
            </a:pPr>
            <a:r>
              <a:rPr>
                <a:solidFill>
                  <a:srgbClr val="3B3A6B"/>
                </a:solidFill>
                <a:uFill>
                  <a:solidFill>
                    <a:srgbClr val="3B3A6B"/>
                  </a:solidFill>
                </a:uFill>
                <a:latin typeface="Helvetica"/>
                <a:ea typeface="Helvetica"/>
                <a:cs typeface="Helvetica"/>
                <a:sym typeface="Helvetica"/>
              </a:rPr>
              <a:t>Dove si trova: </a:t>
            </a:r>
            <a:r>
              <a:rPr>
                <a:solidFill>
                  <a:srgbClr val="3B3A6B"/>
                </a:solidFill>
                <a:uFill>
                  <a:solidFill>
                    <a:srgbClr val="3B3A6B"/>
                  </a:solidFill>
                </a:uFill>
                <a:latin typeface="Helvetica"/>
                <a:ea typeface="Helvetica"/>
                <a:cs typeface="Helvetica"/>
                <a:sym typeface="Helvetica"/>
              </a:rPr>
              <a:t>nel cervello e ghiandole surrenali. </a:t>
            </a:r>
          </a:p>
          <a:p>
            <a:pPr>
              <a:buClr>
                <a:srgbClr val="3B3A6B"/>
              </a:buClr>
              <a:buFont typeface="Helvetica"/>
              <a:defRPr>
                <a:solidFill>
                  <a:srgbClr val="3B3A6B"/>
                </a:solidFill>
                <a:uFill>
                  <a:solidFill>
                    <a:srgbClr val="3B3A6B"/>
                  </a:solidFill>
                </a:uFill>
                <a:latin typeface="Helvetica"/>
                <a:ea typeface="Helvetica"/>
                <a:cs typeface="Helvetica"/>
                <a:sym typeface="Helvetica"/>
              </a:defRPr>
            </a:pPr>
          </a:p>
          <a:p>
            <a:pPr>
              <a:buClr>
                <a:srgbClr val="3B3A6B"/>
              </a:buClr>
              <a:buFont typeface="Helvetica"/>
            </a:pPr>
            <a:r>
              <a:rPr b="1">
                <a:solidFill>
                  <a:srgbClr val="3B3A6B"/>
                </a:solidFill>
                <a:uFill>
                  <a:solidFill>
                    <a:srgbClr val="3B3A6B"/>
                  </a:solidFill>
                </a:uFill>
                <a:latin typeface="Helvetica"/>
                <a:ea typeface="Helvetica"/>
                <a:cs typeface="Helvetica"/>
                <a:sym typeface="Helvetica"/>
              </a:rPr>
              <a:t>Come funziona: </a:t>
            </a:r>
            <a:r>
              <a:rPr>
                <a:solidFill>
                  <a:srgbClr val="3B3A6B"/>
                </a:solidFill>
                <a:uFill>
                  <a:solidFill>
                    <a:srgbClr val="3B3A6B"/>
                  </a:solidFill>
                </a:uFill>
                <a:latin typeface="Helvetica"/>
                <a:ea typeface="Helvetica"/>
                <a:cs typeface="Helvetica"/>
                <a:sym typeface="Helvetica"/>
              </a:rPr>
              <a:t>estrae l’energia, è un ormone della lotta e del volo. </a:t>
            </a:r>
          </a:p>
          <a:p>
            <a:pPr>
              <a:buClr>
                <a:srgbClr val="3B3A6B"/>
              </a:buClr>
              <a:buFont typeface="Helvetica"/>
              <a:defRPr>
                <a:solidFill>
                  <a:srgbClr val="3B3A6B"/>
                </a:solidFill>
                <a:uFill>
                  <a:solidFill>
                    <a:srgbClr val="3B3A6B"/>
                  </a:solidFill>
                </a:uFill>
                <a:latin typeface="Helvetica"/>
                <a:ea typeface="Helvetica"/>
                <a:cs typeface="Helvetica"/>
                <a:sym typeface="Helvetica"/>
              </a:defRPr>
            </a:pPr>
          </a:p>
          <a:p>
            <a:pPr>
              <a:buClr>
                <a:srgbClr val="3B3A6B"/>
              </a:buClr>
              <a:buFont typeface="Helvetica"/>
            </a:pPr>
            <a:r>
              <a:rPr>
                <a:solidFill>
                  <a:srgbClr val="3B3A6B"/>
                </a:solidFill>
                <a:uFill>
                  <a:solidFill>
                    <a:srgbClr val="3B3A6B"/>
                  </a:solidFill>
                </a:uFill>
                <a:latin typeface="Helvetica"/>
                <a:ea typeface="Helvetica"/>
                <a:cs typeface="Helvetica"/>
                <a:sym typeface="Helvetica"/>
              </a:rPr>
              <a:t>Cosa fare: </a:t>
            </a:r>
            <a:r>
              <a:rPr>
                <a:solidFill>
                  <a:srgbClr val="3B3A6B"/>
                </a:solidFill>
                <a:uFill>
                  <a:solidFill>
                    <a:srgbClr val="3B3A6B"/>
                  </a:solidFill>
                </a:uFill>
                <a:latin typeface="Helvetica"/>
                <a:ea typeface="Helvetica"/>
                <a:cs typeface="Helvetica"/>
                <a:sym typeface="Helvetica"/>
              </a:rPr>
              <a:t>gli sport estremi, scandali e litigi, sesso e il passaggio dominante. </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5" name="image18.png" descr="image18.png"/>
          <p:cNvPicPr>
            <a:picLocks noChangeAspect="1"/>
          </p:cNvPicPr>
          <p:nvPr/>
        </p:nvPicPr>
        <p:blipFill>
          <a:blip r:embed="rId2">
            <a:extLst/>
          </a:blip>
          <a:stretch>
            <a:fillRect/>
          </a:stretch>
        </p:blipFill>
        <p:spPr>
          <a:xfrm>
            <a:off x="-714" y="0"/>
            <a:ext cx="9144714" cy="5715000"/>
          </a:xfrm>
          <a:prstGeom prst="rect">
            <a:avLst/>
          </a:prstGeom>
        </p:spPr>
      </p:pic>
      <p:sp>
        <p:nvSpPr>
          <p:cNvPr id="96" name="L’ormone Ossitocina"/>
          <p:cNvSpPr/>
          <p:nvPr/>
        </p:nvSpPr>
        <p:spPr>
          <a:xfrm>
            <a:off x="647207" y="697260"/>
            <a:ext cx="7861301" cy="558801"/>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p>
            <a:pPr>
              <a:buClr>
                <a:srgbClr val="3B3A6B"/>
              </a:buClr>
              <a:buFont typeface="Helvetica"/>
            </a:pPr>
            <a:r>
              <a:rPr b="1" sz="3200">
                <a:solidFill>
                  <a:srgbClr val="3B3A6B"/>
                </a:solidFill>
                <a:uFill>
                  <a:solidFill>
                    <a:srgbClr val="3B3A6B"/>
                  </a:solidFill>
                </a:uFill>
                <a:latin typeface="Helvetica"/>
                <a:ea typeface="Helvetica"/>
                <a:cs typeface="Helvetica"/>
                <a:sym typeface="Helvetica"/>
              </a:rPr>
              <a:t>L’ormone </a:t>
            </a:r>
            <a:r>
              <a:rPr b="1" sz="3200">
                <a:solidFill>
                  <a:srgbClr val="E96342"/>
                </a:solidFill>
                <a:uFill>
                  <a:solidFill>
                    <a:srgbClr val="E96342"/>
                  </a:solidFill>
                </a:uFill>
                <a:latin typeface="Helvetica"/>
                <a:ea typeface="Helvetica"/>
                <a:cs typeface="Helvetica"/>
                <a:sym typeface="Helvetica"/>
              </a:rPr>
              <a:t>Ossitocina  </a:t>
            </a:r>
          </a:p>
        </p:txBody>
      </p:sp>
      <p:sp>
        <p:nvSpPr>
          <p:cNvPr id="97" name="Dove si trova: nell'ipotalamo del cervello.…"/>
          <p:cNvSpPr/>
          <p:nvPr/>
        </p:nvSpPr>
        <p:spPr>
          <a:xfrm>
            <a:off x="683567" y="1489348"/>
            <a:ext cx="4584701" cy="2743201"/>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p>
            <a:pPr>
              <a:buClr>
                <a:srgbClr val="3B3A6B"/>
              </a:buClr>
              <a:buFont typeface="Helvetica"/>
            </a:pPr>
            <a:r>
              <a:rPr b="1">
                <a:solidFill>
                  <a:srgbClr val="3B3A6B"/>
                </a:solidFill>
                <a:uFill>
                  <a:solidFill>
                    <a:srgbClr val="3B3A6B"/>
                  </a:solidFill>
                </a:uFill>
                <a:latin typeface="Helvetica"/>
                <a:ea typeface="Helvetica"/>
                <a:cs typeface="Helvetica"/>
                <a:sym typeface="Helvetica"/>
              </a:rPr>
              <a:t>Dove si trova: </a:t>
            </a:r>
            <a:r>
              <a:rPr>
                <a:solidFill>
                  <a:srgbClr val="3B3A6B"/>
                </a:solidFill>
                <a:uFill>
                  <a:solidFill>
                    <a:srgbClr val="3B3A6B"/>
                  </a:solidFill>
                </a:uFill>
                <a:latin typeface="Helvetica"/>
                <a:ea typeface="Helvetica"/>
                <a:cs typeface="Helvetica"/>
                <a:sym typeface="Helvetica"/>
              </a:rPr>
              <a:t>nell'ipotalamo del cervello. </a:t>
            </a:r>
          </a:p>
          <a:p>
            <a:pPr>
              <a:buClr>
                <a:srgbClr val="3B3A6B"/>
              </a:buClr>
              <a:buFont typeface="Helvetica"/>
              <a:defRPr>
                <a:solidFill>
                  <a:srgbClr val="3B3A6B"/>
                </a:solidFill>
                <a:uFill>
                  <a:solidFill>
                    <a:srgbClr val="3B3A6B"/>
                  </a:solidFill>
                </a:uFill>
                <a:latin typeface="Helvetica"/>
                <a:ea typeface="Helvetica"/>
                <a:cs typeface="Helvetica"/>
                <a:sym typeface="Helvetica"/>
              </a:defRPr>
            </a:pPr>
          </a:p>
          <a:p>
            <a:pPr>
              <a:buClr>
                <a:srgbClr val="3B3A6B"/>
              </a:buClr>
              <a:buFont typeface="Helvetica"/>
            </a:pPr>
            <a:r>
              <a:rPr b="1">
                <a:solidFill>
                  <a:srgbClr val="3B3A6B"/>
                </a:solidFill>
                <a:uFill>
                  <a:solidFill>
                    <a:srgbClr val="3B3A6B"/>
                  </a:solidFill>
                </a:uFill>
                <a:latin typeface="Helvetica"/>
                <a:ea typeface="Helvetica"/>
                <a:cs typeface="Helvetica"/>
                <a:sym typeface="Helvetica"/>
              </a:rPr>
              <a:t>Come funziona: </a:t>
            </a:r>
            <a:r>
              <a:rPr>
                <a:solidFill>
                  <a:srgbClr val="3B3A6B"/>
                </a:solidFill>
                <a:uFill>
                  <a:solidFill>
                    <a:srgbClr val="3B3A6B"/>
                  </a:solidFill>
                </a:uFill>
                <a:latin typeface="Helvetica"/>
                <a:ea typeface="Helvetica"/>
                <a:cs typeface="Helvetica"/>
                <a:sym typeface="Helvetica"/>
              </a:rPr>
              <a:t>rafforza l'amore, riduce la reazione allo stress, fa dimenticare il male.  </a:t>
            </a:r>
          </a:p>
          <a:p>
            <a:pPr>
              <a:buClr>
                <a:srgbClr val="3B3A6B"/>
              </a:buClr>
              <a:buFont typeface="Helvetica"/>
              <a:defRPr>
                <a:solidFill>
                  <a:srgbClr val="3B3A6B"/>
                </a:solidFill>
                <a:uFill>
                  <a:solidFill>
                    <a:srgbClr val="3B3A6B"/>
                  </a:solidFill>
                </a:uFill>
                <a:latin typeface="Helvetica"/>
                <a:ea typeface="Helvetica"/>
                <a:cs typeface="Helvetica"/>
                <a:sym typeface="Helvetica"/>
              </a:defRPr>
            </a:pPr>
          </a:p>
          <a:p>
            <a:pPr>
              <a:buClr>
                <a:srgbClr val="3B3A6B"/>
              </a:buClr>
              <a:buFont typeface="Helvetica"/>
            </a:pPr>
            <a:r>
              <a:rPr b="1">
                <a:solidFill>
                  <a:srgbClr val="3B3A6B"/>
                </a:solidFill>
                <a:uFill>
                  <a:solidFill>
                    <a:srgbClr val="3B3A6B"/>
                  </a:solidFill>
                </a:uFill>
                <a:latin typeface="Helvetica"/>
                <a:ea typeface="Helvetica"/>
                <a:cs typeface="Helvetica"/>
                <a:sym typeface="Helvetica"/>
              </a:rPr>
              <a:t>Cosa fare: </a:t>
            </a:r>
            <a:r>
              <a:rPr>
                <a:solidFill>
                  <a:srgbClr val="3B3A6B"/>
                </a:solidFill>
                <a:uFill>
                  <a:solidFill>
                    <a:srgbClr val="3B3A6B"/>
                  </a:solidFill>
                </a:uFill>
                <a:latin typeface="Helvetica"/>
                <a:ea typeface="Helvetica"/>
                <a:cs typeface="Helvetica"/>
                <a:sym typeface="Helvetica"/>
              </a:rPr>
              <a:t>abbracci, massaggio, sesso (solo preliminari), attività fisica. </a:t>
            </a:r>
          </a:p>
          <a:p>
            <a:pPr>
              <a:buClr>
                <a:srgbClr val="3B3A6B"/>
              </a:buClr>
              <a:buFont typeface="Helvetica"/>
            </a:pPr>
            <a:br>
              <a:rPr>
                <a:solidFill>
                  <a:srgbClr val="3B3A6B"/>
                </a:solidFill>
                <a:uFill>
                  <a:solidFill>
                    <a:srgbClr val="3B3A6B"/>
                  </a:solidFill>
                </a:uFill>
                <a:latin typeface="Helvetica"/>
                <a:ea typeface="Helvetica"/>
                <a:cs typeface="Helvetica"/>
                <a:sym typeface="Helvetica"/>
              </a:rPr>
            </a:b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9" name="image19.png" descr="image19.png"/>
          <p:cNvPicPr>
            <a:picLocks noChangeAspect="1"/>
          </p:cNvPicPr>
          <p:nvPr/>
        </p:nvPicPr>
        <p:blipFill>
          <a:blip r:embed="rId2">
            <a:extLst/>
          </a:blip>
          <a:stretch>
            <a:fillRect/>
          </a:stretch>
        </p:blipFill>
        <p:spPr>
          <a:xfrm>
            <a:off x="0" y="0"/>
            <a:ext cx="9144000" cy="5715000"/>
          </a:xfrm>
          <a:prstGeom prst="rect">
            <a:avLst/>
          </a:prstGeom>
        </p:spPr>
      </p:pic>
      <p:sp>
        <p:nvSpPr>
          <p:cNvPr id="100" name="L’ormone Cortisolo"/>
          <p:cNvSpPr/>
          <p:nvPr/>
        </p:nvSpPr>
        <p:spPr>
          <a:xfrm>
            <a:off x="647563" y="697260"/>
            <a:ext cx="7861301" cy="558801"/>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p>
            <a:pPr>
              <a:buClr>
                <a:srgbClr val="3B3A6B"/>
              </a:buClr>
              <a:buFont typeface="Helvetica"/>
            </a:pPr>
            <a:r>
              <a:rPr b="1" sz="3200">
                <a:solidFill>
                  <a:srgbClr val="3B3A6B"/>
                </a:solidFill>
                <a:uFill>
                  <a:solidFill>
                    <a:srgbClr val="3B3A6B"/>
                  </a:solidFill>
                </a:uFill>
                <a:latin typeface="Helvetica"/>
                <a:ea typeface="Helvetica"/>
                <a:cs typeface="Helvetica"/>
                <a:sym typeface="Helvetica"/>
              </a:rPr>
              <a:t>L’ormone </a:t>
            </a:r>
            <a:r>
              <a:rPr b="1" sz="3200">
                <a:solidFill>
                  <a:srgbClr val="E96342"/>
                </a:solidFill>
                <a:uFill>
                  <a:solidFill>
                    <a:srgbClr val="E96342"/>
                  </a:solidFill>
                </a:uFill>
                <a:latin typeface="Helvetica"/>
                <a:ea typeface="Helvetica"/>
                <a:cs typeface="Helvetica"/>
                <a:sym typeface="Helvetica"/>
              </a:rPr>
              <a:t>Cortisolo</a:t>
            </a:r>
          </a:p>
        </p:txBody>
      </p:sp>
      <p:sp>
        <p:nvSpPr>
          <p:cNvPr id="101" name="Dove si trova: ghiandole surrenali…"/>
          <p:cNvSpPr/>
          <p:nvPr/>
        </p:nvSpPr>
        <p:spPr>
          <a:xfrm>
            <a:off x="689128" y="1496313"/>
            <a:ext cx="4584701" cy="2311401"/>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p>
            <a:pPr>
              <a:buClr>
                <a:srgbClr val="3B3A6B"/>
              </a:buClr>
              <a:buFont typeface="Helvetica"/>
            </a:pPr>
            <a:r>
              <a:rPr>
                <a:solidFill>
                  <a:srgbClr val="3B3A6B"/>
                </a:solidFill>
                <a:uFill>
                  <a:solidFill>
                    <a:srgbClr val="3B3A6B"/>
                  </a:solidFill>
                </a:uFill>
                <a:latin typeface="Helvetica"/>
                <a:ea typeface="Helvetica"/>
                <a:cs typeface="Helvetica"/>
                <a:sym typeface="Helvetica"/>
              </a:rPr>
              <a:t>Dove si trova: </a:t>
            </a:r>
            <a:r>
              <a:rPr>
                <a:solidFill>
                  <a:srgbClr val="3B3A6B"/>
                </a:solidFill>
                <a:uFill>
                  <a:solidFill>
                    <a:srgbClr val="3B3A6B"/>
                  </a:solidFill>
                </a:uFill>
                <a:latin typeface="Helvetica"/>
                <a:ea typeface="Helvetica"/>
                <a:cs typeface="Helvetica"/>
                <a:sym typeface="Helvetica"/>
              </a:rPr>
              <a:t>ghiandole surrenali </a:t>
            </a:r>
          </a:p>
          <a:p>
            <a:pPr>
              <a:buClr>
                <a:srgbClr val="3B3A6B"/>
              </a:buClr>
              <a:buFont typeface="Helvetica"/>
              <a:defRPr>
                <a:solidFill>
                  <a:srgbClr val="3B3A6B"/>
                </a:solidFill>
                <a:uFill>
                  <a:solidFill>
                    <a:srgbClr val="3B3A6B"/>
                  </a:solidFill>
                </a:uFill>
                <a:latin typeface="Helvetica"/>
                <a:ea typeface="Helvetica"/>
                <a:cs typeface="Helvetica"/>
                <a:sym typeface="Helvetica"/>
              </a:defRPr>
            </a:pPr>
          </a:p>
          <a:p>
            <a:pPr>
              <a:buClr>
                <a:srgbClr val="3B3A6B"/>
              </a:buClr>
              <a:buFont typeface="Helvetica"/>
            </a:pPr>
            <a:r>
              <a:rPr>
                <a:solidFill>
                  <a:srgbClr val="3B3A6B"/>
                </a:solidFill>
                <a:uFill>
                  <a:solidFill>
                    <a:srgbClr val="3B3A6B"/>
                  </a:solidFill>
                </a:uFill>
                <a:latin typeface="Helvetica"/>
                <a:ea typeface="Helvetica"/>
                <a:cs typeface="Helvetica"/>
                <a:sym typeface="Helvetica"/>
              </a:rPr>
              <a:t>Come funziona: dà allegria al mattino e l'afflusso di forze al momento del pericolo</a:t>
            </a:r>
            <a:r>
              <a:rPr>
                <a:solidFill>
                  <a:srgbClr val="3B3A6B"/>
                </a:solidFill>
                <a:uFill>
                  <a:solidFill>
                    <a:srgbClr val="3B3A6B"/>
                  </a:solidFill>
                </a:uFill>
                <a:latin typeface="Helvetica"/>
                <a:ea typeface="Helvetica"/>
                <a:cs typeface="Helvetica"/>
                <a:sym typeface="Helvetica"/>
              </a:rPr>
              <a:t> </a:t>
            </a:r>
          </a:p>
          <a:p>
            <a:pPr>
              <a:buClr>
                <a:srgbClr val="3B3A6B"/>
              </a:buClr>
              <a:buFont typeface="Helvetica"/>
              <a:defRPr>
                <a:solidFill>
                  <a:srgbClr val="3B3A6B"/>
                </a:solidFill>
                <a:uFill>
                  <a:solidFill>
                    <a:srgbClr val="3B3A6B"/>
                  </a:solidFill>
                </a:uFill>
                <a:latin typeface="Helvetica"/>
                <a:ea typeface="Helvetica"/>
                <a:cs typeface="Helvetica"/>
                <a:sym typeface="Helvetica"/>
              </a:defRPr>
            </a:pPr>
          </a:p>
          <a:p>
            <a:pPr>
              <a:buClr>
                <a:srgbClr val="3B3A6B"/>
              </a:buClr>
              <a:buFont typeface="Helvetica"/>
            </a:pPr>
            <a:r>
              <a:rPr>
                <a:solidFill>
                  <a:srgbClr val="3B3A6B"/>
                </a:solidFill>
                <a:uFill>
                  <a:solidFill>
                    <a:srgbClr val="3B3A6B"/>
                  </a:solidFill>
                </a:uFill>
                <a:latin typeface="Helvetica"/>
                <a:ea typeface="Helvetica"/>
                <a:cs typeface="Helvetica"/>
                <a:sym typeface="Helvetica"/>
              </a:rPr>
              <a:t>Cosa fare: </a:t>
            </a:r>
            <a:r>
              <a:rPr>
                <a:solidFill>
                  <a:srgbClr val="3B3A6B"/>
                </a:solidFill>
                <a:uFill>
                  <a:solidFill>
                    <a:srgbClr val="3B3A6B"/>
                  </a:solidFill>
                </a:uFill>
                <a:latin typeface="Helvetica"/>
                <a:ea typeface="Helvetica"/>
                <a:cs typeface="Helvetica"/>
                <a:sym typeface="Helvetica"/>
              </a:rPr>
              <a:t>meno caffeina, più risate</a:t>
            </a:r>
          </a:p>
          <a:p>
            <a:pPr>
              <a:buClr>
                <a:srgbClr val="3B3A6B"/>
              </a:buClr>
              <a:buFont typeface="Helvetica"/>
            </a:pPr>
            <a:br>
              <a:rPr>
                <a:solidFill>
                  <a:srgbClr val="3B3A6B"/>
                </a:solidFill>
                <a:uFill>
                  <a:solidFill>
                    <a:srgbClr val="3B3A6B"/>
                  </a:solidFill>
                </a:uFill>
                <a:latin typeface="Helvetica"/>
                <a:ea typeface="Helvetica"/>
                <a:cs typeface="Helvetica"/>
                <a:sym typeface="Helvetica"/>
              </a:rPr>
            </a:b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3" name="image20.png" descr="image20.png"/>
          <p:cNvPicPr>
            <a:picLocks noChangeAspect="1"/>
          </p:cNvPicPr>
          <p:nvPr/>
        </p:nvPicPr>
        <p:blipFill>
          <a:blip r:embed="rId2">
            <a:extLst/>
          </a:blip>
          <a:stretch>
            <a:fillRect/>
          </a:stretch>
        </p:blipFill>
        <p:spPr>
          <a:xfrm>
            <a:off x="0" y="0"/>
            <a:ext cx="9144000" cy="5714554"/>
          </a:xfrm>
          <a:prstGeom prst="rect">
            <a:avLst/>
          </a:prstGeom>
        </p:spPr>
      </p:pic>
      <p:sp>
        <p:nvSpPr>
          <p:cNvPr id="104" name="L’ormone Testosterone"/>
          <p:cNvSpPr/>
          <p:nvPr/>
        </p:nvSpPr>
        <p:spPr>
          <a:xfrm>
            <a:off x="395535" y="553244"/>
            <a:ext cx="7861301" cy="558801"/>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p>
            <a:pPr>
              <a:buClr>
                <a:srgbClr val="3B3A6B"/>
              </a:buClr>
              <a:buFont typeface="Helvetica"/>
            </a:pPr>
            <a:r>
              <a:rPr b="1" sz="3200">
                <a:solidFill>
                  <a:srgbClr val="3B3A6B"/>
                </a:solidFill>
                <a:uFill>
                  <a:solidFill>
                    <a:srgbClr val="3B3A6B"/>
                  </a:solidFill>
                </a:uFill>
                <a:latin typeface="Helvetica"/>
                <a:ea typeface="Helvetica"/>
                <a:cs typeface="Helvetica"/>
                <a:sym typeface="Helvetica"/>
              </a:rPr>
              <a:t>L’ormone </a:t>
            </a:r>
            <a:r>
              <a:rPr b="1" sz="3200">
                <a:solidFill>
                  <a:srgbClr val="E96342"/>
                </a:solidFill>
                <a:uFill>
                  <a:solidFill>
                    <a:srgbClr val="E96342"/>
                  </a:solidFill>
                </a:uFill>
                <a:latin typeface="Helvetica"/>
                <a:ea typeface="Helvetica"/>
                <a:cs typeface="Helvetica"/>
                <a:sym typeface="Helvetica"/>
              </a:rPr>
              <a:t>Testosterone</a:t>
            </a:r>
          </a:p>
        </p:txBody>
      </p:sp>
      <p:sp>
        <p:nvSpPr>
          <p:cNvPr id="105" name="Dove si trova: ovaie e ghiandole surrenali…"/>
          <p:cNvSpPr/>
          <p:nvPr/>
        </p:nvSpPr>
        <p:spPr>
          <a:xfrm>
            <a:off x="423914" y="1345331"/>
            <a:ext cx="4584701" cy="2311401"/>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p>
            <a:pPr>
              <a:buClr>
                <a:srgbClr val="3B3A6B"/>
              </a:buClr>
              <a:buFont typeface="Helvetica"/>
            </a:pPr>
            <a:r>
              <a:rPr>
                <a:solidFill>
                  <a:srgbClr val="3B3A6B"/>
                </a:solidFill>
                <a:uFill>
                  <a:solidFill>
                    <a:srgbClr val="3B3A6B"/>
                  </a:solidFill>
                </a:uFill>
                <a:latin typeface="Helvetica"/>
                <a:ea typeface="Helvetica"/>
                <a:cs typeface="Helvetica"/>
                <a:sym typeface="Helvetica"/>
              </a:rPr>
              <a:t>Dove si trova: </a:t>
            </a:r>
            <a:r>
              <a:rPr>
                <a:solidFill>
                  <a:srgbClr val="3B3A6B"/>
                </a:solidFill>
                <a:uFill>
                  <a:solidFill>
                    <a:srgbClr val="3B3A6B"/>
                  </a:solidFill>
                </a:uFill>
                <a:latin typeface="Helvetica"/>
                <a:ea typeface="Helvetica"/>
                <a:cs typeface="Helvetica"/>
                <a:sym typeface="Helvetica"/>
              </a:rPr>
              <a:t>ovaie e ghiandole surrenali</a:t>
            </a:r>
          </a:p>
          <a:p>
            <a:pPr>
              <a:buClr>
                <a:srgbClr val="3B3A6B"/>
              </a:buClr>
              <a:buFont typeface="Helvetica"/>
              <a:defRPr>
                <a:solidFill>
                  <a:srgbClr val="3B3A6B"/>
                </a:solidFill>
                <a:uFill>
                  <a:solidFill>
                    <a:srgbClr val="3B3A6B"/>
                  </a:solidFill>
                </a:uFill>
                <a:latin typeface="Helvetica"/>
                <a:ea typeface="Helvetica"/>
                <a:cs typeface="Helvetica"/>
                <a:sym typeface="Helvetica"/>
              </a:defRPr>
            </a:pPr>
          </a:p>
          <a:p>
            <a:pPr>
              <a:buClr>
                <a:srgbClr val="3B3A6B"/>
              </a:buClr>
              <a:buFont typeface="Helvetica"/>
            </a:pPr>
            <a:r>
              <a:rPr b="1">
                <a:solidFill>
                  <a:srgbClr val="3B3A6B"/>
                </a:solidFill>
                <a:uFill>
                  <a:solidFill>
                    <a:srgbClr val="3B3A6B"/>
                  </a:solidFill>
                </a:uFill>
                <a:latin typeface="Helvetica"/>
                <a:ea typeface="Helvetica"/>
                <a:cs typeface="Helvetica"/>
                <a:sym typeface="Helvetica"/>
              </a:rPr>
              <a:t>Come funziona: costruisce i muscoli</a:t>
            </a:r>
            <a:endParaRPr b="1">
              <a:solidFill>
                <a:srgbClr val="3B3A6B"/>
              </a:solidFill>
              <a:uFill>
                <a:solidFill>
                  <a:srgbClr val="3B3A6B"/>
                </a:solidFill>
              </a:uFill>
              <a:latin typeface="Helvetica"/>
              <a:ea typeface="Helvetica"/>
              <a:cs typeface="Helvetica"/>
              <a:sym typeface="Helvetica"/>
            </a:endParaRPr>
          </a:p>
          <a:p>
            <a:pPr>
              <a:buClr>
                <a:srgbClr val="3B3A6B"/>
              </a:buClr>
              <a:buFont typeface="Helvetica"/>
            </a:pPr>
            <a:r>
              <a:rPr b="1">
                <a:solidFill>
                  <a:srgbClr val="3B3A6B"/>
                </a:solidFill>
                <a:uFill>
                  <a:solidFill>
                    <a:srgbClr val="3B3A6B"/>
                  </a:solidFill>
                </a:uFill>
                <a:latin typeface="Helvetica"/>
                <a:ea typeface="Helvetica"/>
                <a:cs typeface="Helvetica"/>
                <a:sym typeface="Helvetica"/>
              </a:rPr>
              <a:t>e migliora la vita sessuale</a:t>
            </a:r>
            <a:endParaRPr>
              <a:solidFill>
                <a:srgbClr val="3B3A6B"/>
              </a:solidFill>
              <a:uFill>
                <a:solidFill>
                  <a:srgbClr val="3B3A6B"/>
                </a:solidFill>
              </a:uFill>
              <a:latin typeface="Helvetica"/>
              <a:ea typeface="Helvetica"/>
              <a:cs typeface="Helvetica"/>
              <a:sym typeface="Helvetica"/>
            </a:endParaRPr>
          </a:p>
          <a:p>
            <a:pPr>
              <a:buClr>
                <a:srgbClr val="3B3A6B"/>
              </a:buClr>
              <a:buFont typeface="Helvetica"/>
            </a:pPr>
          </a:p>
          <a:p>
            <a:pPr>
              <a:buClr>
                <a:srgbClr val="3B3A6B"/>
              </a:buClr>
              <a:buFont typeface="Helvetica"/>
            </a:pPr>
            <a:r>
              <a:rPr>
                <a:solidFill>
                  <a:srgbClr val="3B3A6B"/>
                </a:solidFill>
                <a:uFill>
                  <a:solidFill>
                    <a:srgbClr val="3B3A6B"/>
                  </a:solidFill>
                </a:uFill>
                <a:latin typeface="Helvetica"/>
                <a:ea typeface="Helvetica"/>
                <a:cs typeface="Helvetica"/>
                <a:sym typeface="Helvetica"/>
              </a:rPr>
              <a:t>Cosa fare: </a:t>
            </a:r>
            <a:r>
              <a:rPr>
                <a:solidFill>
                  <a:srgbClr val="3B3A6B"/>
                </a:solidFill>
                <a:uFill>
                  <a:solidFill>
                    <a:srgbClr val="3B3A6B"/>
                  </a:solidFill>
                </a:uFill>
                <a:latin typeface="Helvetica"/>
                <a:ea typeface="Helvetica"/>
                <a:cs typeface="Helvetica"/>
                <a:sym typeface="Helvetica"/>
              </a:rPr>
              <a:t>attività sportiva giornaliera </a:t>
            </a:r>
          </a:p>
          <a:p>
            <a:pPr>
              <a:buClr>
                <a:srgbClr val="3B3A6B"/>
              </a:buClr>
            </a:pPr>
            <a:br>
              <a:rPr>
                <a:solidFill>
                  <a:srgbClr val="3B3A6B"/>
                </a:solidFill>
                <a:uFill>
                  <a:solidFill>
                    <a:srgbClr val="3B3A6B"/>
                  </a:solidFill>
                </a:uFill>
              </a:rPr>
            </a:b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 name="image2.png" descr="image2.png"/>
          <p:cNvPicPr>
            <a:picLocks noChangeAspect="1"/>
          </p:cNvPicPr>
          <p:nvPr/>
        </p:nvPicPr>
        <p:blipFill>
          <a:blip r:embed="rId2">
            <a:extLst/>
          </a:blip>
          <a:stretch>
            <a:fillRect/>
          </a:stretch>
        </p:blipFill>
        <p:spPr>
          <a:xfrm>
            <a:off x="0" y="0"/>
            <a:ext cx="9144715" cy="5715000"/>
          </a:xfrm>
          <a:prstGeom prst="rect">
            <a:avLst/>
          </a:prstGeom>
        </p:spPr>
      </p:pic>
      <p:sp>
        <p:nvSpPr>
          <p:cNvPr id="27" name="Raggiungimento di una meta è nella nostra indole naturale"/>
          <p:cNvSpPr txBox="1"/>
          <p:nvPr>
            <p:ph type="ctrTitle"/>
          </p:nvPr>
        </p:nvSpPr>
        <p:spPr>
          <a:xfrm>
            <a:off x="395535" y="337220"/>
            <a:ext cx="8496946" cy="1225021"/>
          </a:xfrm>
          <a:prstGeom prst="rect">
            <a:avLst/>
          </a:prstGeom>
        </p:spPr>
        <p:txBody>
          <a:bodyPr/>
          <a:lstStyle/>
          <a:p>
            <a:pPr algn="l">
              <a:lnSpc>
                <a:spcPct val="80000"/>
              </a:lnSpc>
            </a:pPr>
            <a:r>
              <a:rPr b="1" sz="2800">
                <a:solidFill>
                  <a:srgbClr val="3B3A6B"/>
                </a:solidFill>
                <a:uFill>
                  <a:solidFill>
                    <a:srgbClr val="3B3A6B"/>
                  </a:solidFill>
                </a:uFill>
                <a:latin typeface="Helvetica"/>
                <a:ea typeface="Helvetica"/>
                <a:cs typeface="Helvetica"/>
                <a:sym typeface="Helvetica"/>
              </a:rPr>
              <a:t>Raggiungimento di una meta è</a:t>
            </a:r>
            <a:endParaRPr b="1" sz="2800">
              <a:solidFill>
                <a:srgbClr val="3B3A6B"/>
              </a:solidFill>
              <a:uFill>
                <a:solidFill>
                  <a:srgbClr val="3B3A6B"/>
                </a:solidFill>
              </a:uFill>
              <a:latin typeface="Helvetica"/>
              <a:ea typeface="Helvetica"/>
              <a:cs typeface="Helvetica"/>
              <a:sym typeface="Helvetica"/>
            </a:endParaRPr>
          </a:p>
          <a:p>
            <a:pPr algn="l">
              <a:lnSpc>
                <a:spcPct val="80000"/>
              </a:lnSpc>
            </a:pPr>
            <a:r>
              <a:rPr b="1" sz="2800">
                <a:solidFill>
                  <a:srgbClr val="3B3A6B"/>
                </a:solidFill>
                <a:uFill>
                  <a:solidFill>
                    <a:srgbClr val="3B3A6B"/>
                  </a:solidFill>
                </a:uFill>
                <a:latin typeface="Helvetica"/>
                <a:ea typeface="Helvetica"/>
                <a:cs typeface="Helvetica"/>
                <a:sym typeface="Helvetica"/>
              </a:rPr>
              <a:t>nella nostra </a:t>
            </a:r>
            <a:r>
              <a:rPr b="1" sz="2800">
                <a:solidFill>
                  <a:srgbClr val="FF6251"/>
                </a:solidFill>
                <a:uFill>
                  <a:solidFill>
                    <a:srgbClr val="FF6251"/>
                  </a:solidFill>
                </a:uFill>
                <a:latin typeface="Helvetica"/>
                <a:ea typeface="Helvetica"/>
                <a:cs typeface="Helvetica"/>
                <a:sym typeface="Helvetica"/>
              </a:rPr>
              <a:t>indole naturale</a:t>
            </a:r>
          </a:p>
        </p:txBody>
      </p:sp>
      <p:sp>
        <p:nvSpPr>
          <p:cNvPr id="28" name="Noi siamo gli «animali», il nostro sistema biologico funziona come quello di animali. La differenza sta solo nel fatto che gli animali combattono per le risorse fisiche quando invece l’umano per quelle sociali."/>
          <p:cNvSpPr/>
          <p:nvPr/>
        </p:nvSpPr>
        <p:spPr>
          <a:xfrm>
            <a:off x="395535" y="1474247"/>
            <a:ext cx="3390901" cy="2209801"/>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p>
            <a:pPr>
              <a:buClr>
                <a:srgbClr val="3B3A6B"/>
              </a:buClr>
              <a:buFont typeface="Helvetica"/>
            </a:pPr>
            <a:r>
              <a:rPr>
                <a:solidFill>
                  <a:srgbClr val="3B3A6B"/>
                </a:solidFill>
                <a:uFill>
                  <a:solidFill>
                    <a:srgbClr val="3B3A6B"/>
                  </a:solidFill>
                </a:uFill>
                <a:latin typeface="Helvetica"/>
                <a:ea typeface="Helvetica"/>
                <a:cs typeface="Helvetica"/>
                <a:sym typeface="Helvetica"/>
              </a:rPr>
              <a:t>Noi siamo gli </a:t>
            </a:r>
            <a:r>
              <a:rPr b="1">
                <a:solidFill>
                  <a:srgbClr val="E96342"/>
                </a:solidFill>
                <a:uFill>
                  <a:solidFill>
                    <a:srgbClr val="E96342"/>
                  </a:solidFill>
                </a:uFill>
                <a:latin typeface="Helvetica"/>
                <a:ea typeface="Helvetica"/>
                <a:cs typeface="Helvetica"/>
                <a:sym typeface="Helvetica"/>
              </a:rPr>
              <a:t>«animali»</a:t>
            </a:r>
            <a:r>
              <a:rPr>
                <a:solidFill>
                  <a:srgbClr val="3B3A6B"/>
                </a:solidFill>
                <a:uFill>
                  <a:solidFill>
                    <a:srgbClr val="3B3A6B"/>
                  </a:solidFill>
                </a:uFill>
                <a:latin typeface="Helvetica"/>
                <a:ea typeface="Helvetica"/>
                <a:cs typeface="Helvetica"/>
                <a:sym typeface="Helvetica"/>
              </a:rPr>
              <a:t>, il nostro sistema biologico funziona come quello di animali. La differenza sta solo nel fatto che gli animali combattono per le risorse fisiche quando invece l’umano per quelle sociali.</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7" name="image21.png" descr="image21.png"/>
          <p:cNvPicPr>
            <a:picLocks noChangeAspect="1"/>
          </p:cNvPicPr>
          <p:nvPr/>
        </p:nvPicPr>
        <p:blipFill>
          <a:blip r:embed="rId2">
            <a:extLst/>
          </a:blip>
          <a:stretch>
            <a:fillRect/>
          </a:stretch>
        </p:blipFill>
        <p:spPr>
          <a:xfrm>
            <a:off x="0" y="0"/>
            <a:ext cx="9144714" cy="5715000"/>
          </a:xfrm>
          <a:prstGeom prst="rect">
            <a:avLst/>
          </a:prstGeom>
        </p:spPr>
      </p:pic>
      <p:sp>
        <p:nvSpPr>
          <p:cNvPr id="108" name="L’ormone Serotonina"/>
          <p:cNvSpPr/>
          <p:nvPr/>
        </p:nvSpPr>
        <p:spPr>
          <a:xfrm>
            <a:off x="539551" y="625252"/>
            <a:ext cx="7861301" cy="558801"/>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p>
            <a:pPr>
              <a:buClr>
                <a:srgbClr val="3B3A6B"/>
              </a:buClr>
              <a:buFont typeface="Helvetica"/>
            </a:pPr>
            <a:r>
              <a:rPr b="1" sz="3200">
                <a:solidFill>
                  <a:srgbClr val="3B3A6B"/>
                </a:solidFill>
                <a:uFill>
                  <a:solidFill>
                    <a:srgbClr val="3B3A6B"/>
                  </a:solidFill>
                </a:uFill>
                <a:latin typeface="Helvetica"/>
                <a:ea typeface="Helvetica"/>
                <a:cs typeface="Helvetica"/>
                <a:sym typeface="Helvetica"/>
              </a:rPr>
              <a:t>L’ormone </a:t>
            </a:r>
            <a:r>
              <a:rPr b="1" sz="3200">
                <a:solidFill>
                  <a:srgbClr val="E96342"/>
                </a:solidFill>
                <a:uFill>
                  <a:solidFill>
                    <a:srgbClr val="E96342"/>
                  </a:solidFill>
                </a:uFill>
                <a:latin typeface="Helvetica"/>
                <a:ea typeface="Helvetica"/>
                <a:cs typeface="Helvetica"/>
                <a:sym typeface="Helvetica"/>
              </a:rPr>
              <a:t>Serotonina</a:t>
            </a:r>
          </a:p>
        </p:txBody>
      </p:sp>
      <p:sp>
        <p:nvSpPr>
          <p:cNvPr id="109" name="Dove si trova: cervello e intestino…"/>
          <p:cNvSpPr/>
          <p:nvPr/>
        </p:nvSpPr>
        <p:spPr>
          <a:xfrm>
            <a:off x="539551" y="1555168"/>
            <a:ext cx="4584701" cy="2311401"/>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p>
            <a:pPr>
              <a:buClr>
                <a:srgbClr val="3B3A6B"/>
              </a:buClr>
              <a:buFont typeface="Helvetica"/>
            </a:pPr>
            <a:r>
              <a:rPr>
                <a:solidFill>
                  <a:srgbClr val="3B3A6B"/>
                </a:solidFill>
                <a:uFill>
                  <a:solidFill>
                    <a:srgbClr val="3B3A6B"/>
                  </a:solidFill>
                </a:uFill>
                <a:latin typeface="Helvetica"/>
                <a:ea typeface="Helvetica"/>
                <a:cs typeface="Helvetica"/>
                <a:sym typeface="Helvetica"/>
              </a:rPr>
              <a:t>Dove si trova: </a:t>
            </a:r>
            <a:r>
              <a:rPr>
                <a:solidFill>
                  <a:srgbClr val="3B3A6B"/>
                </a:solidFill>
                <a:uFill>
                  <a:solidFill>
                    <a:srgbClr val="3B3A6B"/>
                  </a:solidFill>
                </a:uFill>
                <a:latin typeface="Helvetica"/>
                <a:ea typeface="Helvetica"/>
                <a:cs typeface="Helvetica"/>
                <a:sym typeface="Helvetica"/>
              </a:rPr>
              <a:t>cervello e intestino</a:t>
            </a:r>
          </a:p>
          <a:p>
            <a:pPr>
              <a:buClr>
                <a:srgbClr val="3B3A6B"/>
              </a:buClr>
              <a:buFont typeface="Helvetica"/>
              <a:defRPr>
                <a:solidFill>
                  <a:srgbClr val="3B3A6B"/>
                </a:solidFill>
                <a:uFill>
                  <a:solidFill>
                    <a:srgbClr val="3B3A6B"/>
                  </a:solidFill>
                </a:uFill>
                <a:latin typeface="Helvetica"/>
                <a:ea typeface="Helvetica"/>
                <a:cs typeface="Helvetica"/>
                <a:sym typeface="Helvetica"/>
              </a:defRPr>
            </a:pPr>
          </a:p>
          <a:p>
            <a:pPr>
              <a:buClr>
                <a:srgbClr val="3B3A6B"/>
              </a:buClr>
              <a:buFont typeface="Helvetica"/>
            </a:pPr>
            <a:r>
              <a:rPr b="1">
                <a:solidFill>
                  <a:srgbClr val="3B3A6B"/>
                </a:solidFill>
                <a:uFill>
                  <a:solidFill>
                    <a:srgbClr val="3B3A6B"/>
                  </a:solidFill>
                </a:uFill>
                <a:latin typeface="Helvetica"/>
                <a:ea typeface="Helvetica"/>
                <a:cs typeface="Helvetica"/>
                <a:sym typeface="Helvetica"/>
              </a:rPr>
              <a:t>Come funziona: </a:t>
            </a:r>
            <a:r>
              <a:rPr>
                <a:solidFill>
                  <a:srgbClr val="3B3A6B"/>
                </a:solidFill>
                <a:uFill>
                  <a:solidFill>
                    <a:srgbClr val="3B3A6B"/>
                  </a:solidFill>
                </a:uFill>
                <a:latin typeface="Helvetica"/>
                <a:ea typeface="Helvetica"/>
                <a:cs typeface="Helvetica"/>
                <a:sym typeface="Helvetica"/>
              </a:rPr>
              <a:t>senso di gioia e rispetto verso se stessi </a:t>
            </a:r>
            <a:endParaRPr>
              <a:solidFill>
                <a:srgbClr val="3B3A6B"/>
              </a:solidFill>
              <a:uFill>
                <a:solidFill>
                  <a:srgbClr val="3B3A6B"/>
                </a:solidFill>
              </a:uFill>
              <a:latin typeface="Helvetica"/>
              <a:ea typeface="Helvetica"/>
              <a:cs typeface="Helvetica"/>
              <a:sym typeface="Helvetica"/>
            </a:endParaRPr>
          </a:p>
          <a:p>
            <a:pPr>
              <a:buClr>
                <a:srgbClr val="3B3A6B"/>
              </a:buClr>
              <a:buFont typeface="Helvetica"/>
            </a:pPr>
          </a:p>
          <a:p>
            <a:pPr>
              <a:buClr>
                <a:srgbClr val="3B3A6B"/>
              </a:buClr>
              <a:buFont typeface="Helvetica"/>
            </a:pPr>
            <a:r>
              <a:rPr>
                <a:solidFill>
                  <a:srgbClr val="3B3A6B"/>
                </a:solidFill>
                <a:uFill>
                  <a:solidFill>
                    <a:srgbClr val="3B3A6B"/>
                  </a:solidFill>
                </a:uFill>
                <a:latin typeface="Helvetica"/>
                <a:ea typeface="Helvetica"/>
                <a:cs typeface="Helvetica"/>
                <a:sym typeface="Helvetica"/>
              </a:rPr>
              <a:t>Cosa fare: </a:t>
            </a:r>
            <a:r>
              <a:rPr>
                <a:solidFill>
                  <a:srgbClr val="3B3A6B"/>
                </a:solidFill>
                <a:uFill>
                  <a:solidFill>
                    <a:srgbClr val="3B3A6B"/>
                  </a:solidFill>
                </a:uFill>
                <a:latin typeface="Helvetica"/>
                <a:ea typeface="Helvetica"/>
                <a:cs typeface="Helvetica"/>
                <a:sym typeface="Helvetica"/>
              </a:rPr>
              <a:t>lo scambio con gli altri </a:t>
            </a:r>
          </a:p>
          <a:p>
            <a:pPr>
              <a:buClr>
                <a:srgbClr val="3B3A6B"/>
              </a:buClr>
            </a:pPr>
            <a:br>
              <a:rPr>
                <a:solidFill>
                  <a:srgbClr val="3B3A6B"/>
                </a:solidFill>
                <a:uFill>
                  <a:solidFill>
                    <a:srgbClr val="3B3A6B"/>
                  </a:solidFill>
                </a:uFill>
              </a:rPr>
            </a:b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1" name="image22.png" descr="image22.png"/>
          <p:cNvPicPr>
            <a:picLocks noChangeAspect="1"/>
          </p:cNvPicPr>
          <p:nvPr/>
        </p:nvPicPr>
        <p:blipFill>
          <a:blip r:embed="rId2">
            <a:extLst/>
          </a:blip>
          <a:stretch>
            <a:fillRect/>
          </a:stretch>
        </p:blipFill>
        <p:spPr>
          <a:xfrm>
            <a:off x="0" y="837"/>
            <a:ext cx="9144000" cy="5714555"/>
          </a:xfrm>
          <a:prstGeom prst="rect">
            <a:avLst/>
          </a:prstGeom>
        </p:spPr>
      </p:pic>
      <p:sp>
        <p:nvSpPr>
          <p:cNvPr id="112" name="Drogati dallo stress  - chi sono?"/>
          <p:cNvSpPr txBox="1"/>
          <p:nvPr>
            <p:ph type="ctrTitle"/>
          </p:nvPr>
        </p:nvSpPr>
        <p:spPr>
          <a:xfrm>
            <a:off x="647055" y="3072638"/>
            <a:ext cx="8496945" cy="1225022"/>
          </a:xfrm>
          <a:prstGeom prst="rect">
            <a:avLst/>
          </a:prstGeom>
        </p:spPr>
        <p:txBody>
          <a:bodyPr/>
          <a:lstStyle/>
          <a:p>
            <a:pPr algn="l">
              <a:lnSpc>
                <a:spcPct val="80000"/>
              </a:lnSpc>
            </a:pPr>
            <a:r>
              <a:rPr b="1" sz="2800">
                <a:solidFill>
                  <a:srgbClr val="E96342"/>
                </a:solidFill>
                <a:uFill>
                  <a:solidFill>
                    <a:srgbClr val="E96342"/>
                  </a:solidFill>
                </a:uFill>
                <a:latin typeface="Helvetica"/>
                <a:ea typeface="Helvetica"/>
                <a:cs typeface="Helvetica"/>
                <a:sym typeface="Helvetica"/>
              </a:rPr>
              <a:t>Drogati dallo stress </a:t>
            </a:r>
            <a:br>
              <a:rPr b="1" sz="2800">
                <a:solidFill>
                  <a:srgbClr val="E96342"/>
                </a:solidFill>
                <a:uFill>
                  <a:solidFill>
                    <a:srgbClr val="E96342"/>
                  </a:solidFill>
                </a:uFill>
                <a:latin typeface="Helvetica"/>
                <a:ea typeface="Helvetica"/>
                <a:cs typeface="Helvetica"/>
                <a:sym typeface="Helvetica"/>
              </a:rPr>
            </a:br>
            <a:r>
              <a:rPr b="1" sz="2800">
                <a:solidFill>
                  <a:srgbClr val="3B3A6B"/>
                </a:solidFill>
                <a:uFill>
                  <a:solidFill>
                    <a:srgbClr val="3B3A6B"/>
                  </a:solidFill>
                </a:uFill>
                <a:latin typeface="Helvetica"/>
                <a:ea typeface="Helvetica"/>
                <a:cs typeface="Helvetica"/>
                <a:sym typeface="Helvetica"/>
              </a:rPr>
              <a:t>- chi sono? </a:t>
            </a:r>
          </a:p>
        </p:txBody>
      </p:sp>
      <p:sp>
        <p:nvSpPr>
          <p:cNvPr id="113" name="Sono le persone che cercano il rischio,…"/>
          <p:cNvSpPr/>
          <p:nvPr/>
        </p:nvSpPr>
        <p:spPr>
          <a:xfrm>
            <a:off x="683567" y="4297660"/>
            <a:ext cx="7861301" cy="800101"/>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p>
            <a:pPr>
              <a:buClr>
                <a:srgbClr val="3B3A6B"/>
              </a:buClr>
              <a:buFont typeface="Helvetica"/>
            </a:pPr>
            <a:r>
              <a:rPr sz="1600">
                <a:solidFill>
                  <a:srgbClr val="3B3A6B"/>
                </a:solidFill>
                <a:uFill>
                  <a:solidFill>
                    <a:srgbClr val="3B3A6B"/>
                  </a:solidFill>
                </a:uFill>
                <a:latin typeface="Helvetica"/>
                <a:ea typeface="Helvetica"/>
                <a:cs typeface="Helvetica"/>
                <a:sym typeface="Helvetica"/>
              </a:rPr>
              <a:t>Sono le persone che cercano il rischio,  </a:t>
            </a:r>
          </a:p>
          <a:p>
            <a:pPr>
              <a:buClr>
                <a:srgbClr val="3B3A6B"/>
              </a:buClr>
              <a:buFont typeface="Helvetica"/>
            </a:pPr>
            <a:r>
              <a:rPr sz="1600">
                <a:solidFill>
                  <a:srgbClr val="3B3A6B"/>
                </a:solidFill>
                <a:uFill>
                  <a:solidFill>
                    <a:srgbClr val="3B3A6B"/>
                  </a:solidFill>
                </a:uFill>
                <a:latin typeface="Helvetica"/>
                <a:ea typeface="Helvetica"/>
                <a:cs typeface="Helvetica"/>
                <a:sym typeface="Helvetica"/>
              </a:rPr>
              <a:t>attratti proprio dalla possibilità di vivere lo stress e</a:t>
            </a:r>
            <a:endParaRPr sz="1600">
              <a:solidFill>
                <a:srgbClr val="3B3A6B"/>
              </a:solidFill>
              <a:uFill>
                <a:solidFill>
                  <a:srgbClr val="3B3A6B"/>
                </a:solidFill>
              </a:uFill>
              <a:latin typeface="Helvetica"/>
              <a:ea typeface="Helvetica"/>
              <a:cs typeface="Helvetica"/>
              <a:sym typeface="Helvetica"/>
            </a:endParaRPr>
          </a:p>
          <a:p>
            <a:pPr>
              <a:buClr>
                <a:srgbClr val="3B3A6B"/>
              </a:buClr>
              <a:buFont typeface="Helvetica"/>
            </a:pPr>
            <a:r>
              <a:rPr sz="1600">
                <a:solidFill>
                  <a:srgbClr val="3B3A6B"/>
                </a:solidFill>
                <a:uFill>
                  <a:solidFill>
                    <a:srgbClr val="3B3A6B"/>
                  </a:solidFill>
                </a:uFill>
                <a:latin typeface="Helvetica"/>
                <a:ea typeface="Helvetica"/>
                <a:cs typeface="Helvetica"/>
                <a:sym typeface="Helvetica"/>
              </a:rPr>
              <a:t>non dalla meta</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5" name="image23.png" descr="image23.png"/>
          <p:cNvPicPr>
            <a:picLocks noChangeAspect="1"/>
          </p:cNvPicPr>
          <p:nvPr/>
        </p:nvPicPr>
        <p:blipFill>
          <a:blip r:embed="rId2">
            <a:extLst/>
          </a:blip>
          <a:stretch>
            <a:fillRect/>
          </a:stretch>
        </p:blipFill>
        <p:spPr>
          <a:xfrm>
            <a:off x="0" y="-4675"/>
            <a:ext cx="9144000" cy="5714555"/>
          </a:xfrm>
          <a:prstGeom prst="rect">
            <a:avLst/>
          </a:prstGeom>
        </p:spPr>
      </p:pic>
      <p:sp>
        <p:nvSpPr>
          <p:cNvPr id="116" name="Incertezza.  Chi agisce come?"/>
          <p:cNvSpPr txBox="1"/>
          <p:nvPr>
            <p:ph type="ctrTitle"/>
          </p:nvPr>
        </p:nvSpPr>
        <p:spPr>
          <a:xfrm>
            <a:off x="467543" y="4153644"/>
            <a:ext cx="8496946" cy="1225022"/>
          </a:xfrm>
          <a:prstGeom prst="rect">
            <a:avLst/>
          </a:prstGeom>
        </p:spPr>
        <p:txBody>
          <a:bodyPr/>
          <a:lstStyle/>
          <a:p>
            <a:pPr algn="l">
              <a:lnSpc>
                <a:spcPct val="80000"/>
              </a:lnSpc>
            </a:pPr>
            <a:r>
              <a:rPr b="1" sz="2800">
                <a:solidFill>
                  <a:srgbClr val="E96342"/>
                </a:solidFill>
                <a:uFill>
                  <a:solidFill>
                    <a:srgbClr val="E96342"/>
                  </a:solidFill>
                </a:uFill>
                <a:latin typeface="Helvetica"/>
                <a:ea typeface="Helvetica"/>
                <a:cs typeface="Helvetica"/>
                <a:sym typeface="Helvetica"/>
              </a:rPr>
              <a:t>Incertezza</a:t>
            </a:r>
            <a:r>
              <a:rPr b="1" sz="2800">
                <a:solidFill>
                  <a:srgbClr val="3B3A6B"/>
                </a:solidFill>
                <a:uFill>
                  <a:solidFill>
                    <a:srgbClr val="3B3A6B"/>
                  </a:solidFill>
                </a:uFill>
                <a:latin typeface="Helvetica"/>
                <a:ea typeface="Helvetica"/>
                <a:cs typeface="Helvetica"/>
                <a:sym typeface="Helvetica"/>
              </a:rPr>
              <a:t>.</a:t>
            </a:r>
            <a:r>
              <a:rPr b="1" sz="2800">
                <a:solidFill>
                  <a:srgbClr val="E96342"/>
                </a:solidFill>
                <a:uFill>
                  <a:solidFill>
                    <a:srgbClr val="E96342"/>
                  </a:solidFill>
                </a:uFill>
                <a:latin typeface="Helvetica"/>
                <a:ea typeface="Helvetica"/>
                <a:cs typeface="Helvetica"/>
                <a:sym typeface="Helvetica"/>
              </a:rPr>
              <a:t> </a:t>
            </a:r>
            <a:br>
              <a:rPr b="1" sz="2800">
                <a:solidFill>
                  <a:srgbClr val="E96342"/>
                </a:solidFill>
                <a:uFill>
                  <a:solidFill>
                    <a:srgbClr val="E96342"/>
                  </a:solidFill>
                </a:uFill>
                <a:latin typeface="Helvetica"/>
                <a:ea typeface="Helvetica"/>
                <a:cs typeface="Helvetica"/>
                <a:sym typeface="Helvetica"/>
              </a:rPr>
            </a:br>
            <a:r>
              <a:rPr b="1" sz="2800">
                <a:solidFill>
                  <a:srgbClr val="3B3A6B"/>
                </a:solidFill>
                <a:uFill>
                  <a:solidFill>
                    <a:srgbClr val="3B3A6B"/>
                  </a:solidFill>
                </a:uFill>
                <a:latin typeface="Helvetica"/>
                <a:ea typeface="Helvetica"/>
                <a:cs typeface="Helvetica"/>
                <a:sym typeface="Helvetica"/>
              </a:rPr>
              <a:t>Chi agisce come?</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8" name="image24.png" descr="image24.png"/>
          <p:cNvPicPr>
            <a:picLocks noChangeAspect="1"/>
          </p:cNvPicPr>
          <p:nvPr/>
        </p:nvPicPr>
        <p:blipFill>
          <a:blip r:embed="rId2">
            <a:extLst/>
          </a:blip>
          <a:stretch>
            <a:fillRect/>
          </a:stretch>
        </p:blipFill>
        <p:spPr>
          <a:xfrm>
            <a:off x="0" y="-7256"/>
            <a:ext cx="9156327" cy="5722257"/>
          </a:xfrm>
          <a:prstGeom prst="rect">
            <a:avLst/>
          </a:prstGeom>
        </p:spPr>
      </p:pic>
      <p:sp>
        <p:nvSpPr>
          <p:cNvPr id="119" name="L’età e  motivazione del raggiungimento  della meta"/>
          <p:cNvSpPr txBox="1"/>
          <p:nvPr>
            <p:ph type="ctrTitle"/>
          </p:nvPr>
        </p:nvSpPr>
        <p:spPr>
          <a:xfrm>
            <a:off x="647377" y="4009628"/>
            <a:ext cx="8496301" cy="1473201"/>
          </a:xfrm>
          <a:prstGeom prst="rect">
            <a:avLst/>
          </a:prstGeom>
        </p:spPr>
        <p:txBody>
          <a:bodyPr/>
          <a:lstStyle/>
          <a:p>
            <a:pPr algn="l">
              <a:lnSpc>
                <a:spcPct val="80000"/>
              </a:lnSpc>
            </a:pPr>
            <a:r>
              <a:rPr b="1" sz="3200">
                <a:solidFill>
                  <a:srgbClr val="E96342"/>
                </a:solidFill>
                <a:uFill>
                  <a:solidFill>
                    <a:srgbClr val="E96342"/>
                  </a:solidFill>
                </a:uFill>
                <a:latin typeface="Helvetica"/>
                <a:ea typeface="Helvetica"/>
                <a:cs typeface="Helvetica"/>
                <a:sym typeface="Helvetica"/>
              </a:rPr>
              <a:t>L’età </a:t>
            </a:r>
            <a:r>
              <a:rPr b="1" sz="3200">
                <a:solidFill>
                  <a:srgbClr val="3B3A6B"/>
                </a:solidFill>
                <a:uFill>
                  <a:solidFill>
                    <a:srgbClr val="3B3A6B"/>
                  </a:solidFill>
                </a:uFill>
                <a:latin typeface="Helvetica"/>
                <a:ea typeface="Helvetica"/>
                <a:cs typeface="Helvetica"/>
                <a:sym typeface="Helvetica"/>
              </a:rPr>
              <a:t>e</a:t>
            </a:r>
            <a:r>
              <a:rPr b="1" sz="3200">
                <a:solidFill>
                  <a:srgbClr val="E96342"/>
                </a:solidFill>
                <a:uFill>
                  <a:solidFill>
                    <a:srgbClr val="E96342"/>
                  </a:solidFill>
                </a:uFill>
                <a:latin typeface="Helvetica"/>
                <a:ea typeface="Helvetica"/>
                <a:cs typeface="Helvetica"/>
                <a:sym typeface="Helvetica"/>
              </a:rPr>
              <a:t> </a:t>
            </a:r>
            <a:br>
              <a:rPr b="1" sz="3200">
                <a:solidFill>
                  <a:srgbClr val="E96342"/>
                </a:solidFill>
                <a:uFill>
                  <a:solidFill>
                    <a:srgbClr val="E96342"/>
                  </a:solidFill>
                </a:uFill>
                <a:latin typeface="Helvetica"/>
                <a:ea typeface="Helvetica"/>
                <a:cs typeface="Helvetica"/>
                <a:sym typeface="Helvetica"/>
              </a:rPr>
            </a:br>
            <a:r>
              <a:rPr b="1" sz="3200">
                <a:solidFill>
                  <a:srgbClr val="3B3A6B"/>
                </a:solidFill>
                <a:uFill>
                  <a:solidFill>
                    <a:srgbClr val="3B3A6B"/>
                  </a:solidFill>
                </a:uFill>
                <a:latin typeface="Helvetica"/>
                <a:ea typeface="Helvetica"/>
                <a:cs typeface="Helvetica"/>
                <a:sym typeface="Helvetica"/>
              </a:rPr>
              <a:t>motivazione del raggiungimento </a:t>
            </a:r>
            <a:endParaRPr b="1" sz="3200">
              <a:solidFill>
                <a:srgbClr val="3B3A6B"/>
              </a:solidFill>
              <a:uFill>
                <a:solidFill>
                  <a:srgbClr val="3B3A6B"/>
                </a:solidFill>
              </a:uFill>
              <a:latin typeface="Helvetica"/>
              <a:ea typeface="Helvetica"/>
              <a:cs typeface="Helvetica"/>
              <a:sym typeface="Helvetica"/>
            </a:endParaRPr>
          </a:p>
          <a:p>
            <a:pPr algn="l">
              <a:lnSpc>
                <a:spcPct val="80000"/>
              </a:lnSpc>
            </a:pPr>
            <a:r>
              <a:rPr b="1" sz="3200">
                <a:solidFill>
                  <a:srgbClr val="3B3A6B"/>
                </a:solidFill>
                <a:uFill>
                  <a:solidFill>
                    <a:srgbClr val="3B3A6B"/>
                  </a:solidFill>
                </a:uFill>
                <a:latin typeface="Helvetica"/>
                <a:ea typeface="Helvetica"/>
                <a:cs typeface="Helvetica"/>
                <a:sym typeface="Helvetica"/>
              </a:rPr>
              <a:t>della meta</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1" name="image25.png" descr="image25.png"/>
          <p:cNvPicPr>
            <a:picLocks noChangeAspect="1"/>
          </p:cNvPicPr>
          <p:nvPr/>
        </p:nvPicPr>
        <p:blipFill>
          <a:blip r:embed="rId2">
            <a:extLst/>
          </a:blip>
          <a:stretch>
            <a:fillRect/>
          </a:stretch>
        </p:blipFill>
        <p:spPr>
          <a:xfrm>
            <a:off x="-714" y="0"/>
            <a:ext cx="9144714" cy="5715000"/>
          </a:xfrm>
          <a:prstGeom prst="rect">
            <a:avLst/>
          </a:prstGeom>
        </p:spPr>
      </p:pic>
      <p:sp>
        <p:nvSpPr>
          <p:cNvPr id="122" name="Le donne sono più predisposte al rischio degli uomini anche se è contraddice  alla loro natura"/>
          <p:cNvSpPr txBox="1"/>
          <p:nvPr>
            <p:ph type="ctrTitle"/>
          </p:nvPr>
        </p:nvSpPr>
        <p:spPr>
          <a:xfrm>
            <a:off x="647056" y="1057299"/>
            <a:ext cx="4284985" cy="3745302"/>
          </a:xfrm>
          <a:prstGeom prst="rect">
            <a:avLst/>
          </a:prstGeom>
        </p:spPr>
        <p:txBody>
          <a:bodyPr/>
          <a:lstStyle/>
          <a:p>
            <a:pPr algn="l">
              <a:lnSpc>
                <a:spcPct val="80000"/>
              </a:lnSpc>
            </a:pPr>
            <a:r>
              <a:rPr b="1" sz="2800">
                <a:solidFill>
                  <a:srgbClr val="E96342"/>
                </a:solidFill>
                <a:uFill>
                  <a:solidFill>
                    <a:srgbClr val="E96342"/>
                  </a:solidFill>
                </a:uFill>
                <a:latin typeface="Helvetica"/>
                <a:ea typeface="Helvetica"/>
                <a:cs typeface="Helvetica"/>
                <a:sym typeface="Helvetica"/>
              </a:rPr>
              <a:t>Le donne sono più predisposte </a:t>
            </a:r>
            <a:r>
              <a:rPr b="1" sz="2800">
                <a:solidFill>
                  <a:srgbClr val="3B3A6B"/>
                </a:solidFill>
                <a:uFill>
                  <a:solidFill>
                    <a:srgbClr val="3B3A6B"/>
                  </a:solidFill>
                </a:uFill>
                <a:latin typeface="Helvetica"/>
                <a:ea typeface="Helvetica"/>
                <a:cs typeface="Helvetica"/>
                <a:sym typeface="Helvetica"/>
              </a:rPr>
              <a:t>al rischio degli uomini anche se è contraddice  alla loro natura</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4" name="image26.png" descr="image26.png"/>
          <p:cNvPicPr>
            <a:picLocks noChangeAspect="1"/>
          </p:cNvPicPr>
          <p:nvPr/>
        </p:nvPicPr>
        <p:blipFill>
          <a:blip r:embed="rId2">
            <a:extLst/>
          </a:blip>
          <a:stretch>
            <a:fillRect/>
          </a:stretch>
        </p:blipFill>
        <p:spPr>
          <a:xfrm>
            <a:off x="0" y="-1"/>
            <a:ext cx="9144000" cy="5714554"/>
          </a:xfrm>
          <a:prstGeom prst="rect">
            <a:avLst/>
          </a:prstGeom>
        </p:spPr>
      </p:pic>
      <p:sp>
        <p:nvSpPr>
          <p:cNvPr id="125" name="Di cosa abbiamo bisogno per raggiungere un risultato massimale?"/>
          <p:cNvSpPr txBox="1"/>
          <p:nvPr>
            <p:ph type="ctrTitle"/>
          </p:nvPr>
        </p:nvSpPr>
        <p:spPr>
          <a:xfrm>
            <a:off x="611559" y="4153644"/>
            <a:ext cx="8496946" cy="1225022"/>
          </a:xfrm>
          <a:prstGeom prst="rect">
            <a:avLst/>
          </a:prstGeom>
        </p:spPr>
        <p:txBody>
          <a:bodyPr/>
          <a:lstStyle/>
          <a:p>
            <a:pPr algn="l">
              <a:lnSpc>
                <a:spcPct val="80000"/>
              </a:lnSpc>
            </a:pPr>
            <a:r>
              <a:rPr b="1" sz="2800">
                <a:solidFill>
                  <a:srgbClr val="E96342"/>
                </a:solidFill>
                <a:uFill>
                  <a:solidFill>
                    <a:srgbClr val="E96342"/>
                  </a:solidFill>
                </a:uFill>
                <a:latin typeface="Helvetica"/>
                <a:ea typeface="Helvetica"/>
                <a:cs typeface="Helvetica"/>
                <a:sym typeface="Helvetica"/>
              </a:rPr>
              <a:t>Di cosa abbiamo bisogno</a:t>
            </a:r>
            <a:r>
              <a:rPr b="1" sz="2800">
                <a:solidFill>
                  <a:srgbClr val="3B3A6B"/>
                </a:solidFill>
                <a:uFill>
                  <a:solidFill>
                    <a:srgbClr val="3B3A6B"/>
                  </a:solidFill>
                </a:uFill>
                <a:latin typeface="Helvetica"/>
                <a:ea typeface="Helvetica"/>
                <a:cs typeface="Helvetica"/>
                <a:sym typeface="Helvetica"/>
              </a:rPr>
              <a:t> per raggiungere un </a:t>
            </a:r>
            <a:r>
              <a:rPr b="1" sz="2800">
                <a:solidFill>
                  <a:srgbClr val="E96342"/>
                </a:solidFill>
                <a:uFill>
                  <a:solidFill>
                    <a:srgbClr val="E96342"/>
                  </a:solidFill>
                </a:uFill>
                <a:latin typeface="Helvetica"/>
                <a:ea typeface="Helvetica"/>
                <a:cs typeface="Helvetica"/>
                <a:sym typeface="Helvetica"/>
              </a:rPr>
              <a:t>risultato massimale</a:t>
            </a:r>
            <a:r>
              <a:rPr b="1" sz="2800">
                <a:solidFill>
                  <a:srgbClr val="3B3A6B"/>
                </a:solidFill>
                <a:uFill>
                  <a:solidFill>
                    <a:srgbClr val="3B3A6B"/>
                  </a:solidFill>
                </a:uFill>
                <a:latin typeface="Helvetica"/>
                <a:ea typeface="Helvetica"/>
                <a:cs typeface="Helvetica"/>
                <a:sym typeface="Helvetica"/>
              </a:rPr>
              <a:t>? </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7" name="image27.png" descr="image27.png"/>
          <p:cNvPicPr>
            <a:picLocks noChangeAspect="1"/>
          </p:cNvPicPr>
          <p:nvPr/>
        </p:nvPicPr>
        <p:blipFill>
          <a:blip r:embed="rId2">
            <a:extLst/>
          </a:blip>
          <a:stretch>
            <a:fillRect/>
          </a:stretch>
        </p:blipFill>
        <p:spPr>
          <a:xfrm>
            <a:off x="0" y="0"/>
            <a:ext cx="9144000" cy="5714554"/>
          </a:xfrm>
          <a:prstGeom prst="rect">
            <a:avLst/>
          </a:prstGeom>
        </p:spPr>
      </p:pic>
      <p:sp>
        <p:nvSpPr>
          <p:cNvPr id="128" name="Livello di istruzione"/>
          <p:cNvSpPr txBox="1"/>
          <p:nvPr>
            <p:ph type="ctrTitle"/>
          </p:nvPr>
        </p:nvSpPr>
        <p:spPr>
          <a:xfrm>
            <a:off x="467543" y="4440790"/>
            <a:ext cx="8496946" cy="1225022"/>
          </a:xfrm>
          <a:prstGeom prst="rect">
            <a:avLst/>
          </a:prstGeom>
        </p:spPr>
        <p:txBody>
          <a:bodyPr/>
          <a:lstStyle>
            <a:lvl1pPr algn="l">
              <a:lnSpc>
                <a:spcPct val="80000"/>
              </a:lnSpc>
              <a:defRPr b="1" sz="2800">
                <a:solidFill>
                  <a:srgbClr val="E96342"/>
                </a:solidFill>
                <a:uFill>
                  <a:solidFill>
                    <a:srgbClr val="E96342"/>
                  </a:solidFill>
                </a:uFill>
                <a:latin typeface="Helvetica"/>
                <a:ea typeface="Helvetica"/>
                <a:cs typeface="Helvetica"/>
                <a:sym typeface="Helvetica"/>
              </a:defRPr>
            </a:lvl1pPr>
          </a:lstStyle>
          <a:p>
            <a:pPr>
              <a:defRPr b="0" sz="4400">
                <a:solidFill>
                  <a:srgbClr val="000000"/>
                </a:solidFill>
                <a:uFill>
                  <a:solidFill>
                    <a:srgbClr val="000000"/>
                  </a:solidFill>
                </a:uFill>
                <a:latin typeface="+mn-lt"/>
                <a:ea typeface="+mn-ea"/>
                <a:cs typeface="+mn-cs"/>
                <a:sym typeface="Calibri"/>
              </a:defRPr>
            </a:pPr>
            <a:r>
              <a:rPr b="1" sz="2800">
                <a:solidFill>
                  <a:srgbClr val="E96342"/>
                </a:solidFill>
                <a:uFill>
                  <a:solidFill>
                    <a:srgbClr val="E96342"/>
                  </a:solidFill>
                </a:uFill>
                <a:latin typeface="Helvetica"/>
                <a:ea typeface="Helvetica"/>
                <a:cs typeface="Helvetica"/>
                <a:sym typeface="Helvetica"/>
              </a:rPr>
              <a:t>Livello di istruzione </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 name="Tipi di fattori di stress professionali"/>
          <p:cNvSpPr txBox="1"/>
          <p:nvPr>
            <p:ph type="ctrTitle"/>
          </p:nvPr>
        </p:nvSpPr>
        <p:spPr>
          <a:xfrm>
            <a:off x="467543" y="409227"/>
            <a:ext cx="8496946" cy="1225022"/>
          </a:xfrm>
          <a:prstGeom prst="rect">
            <a:avLst/>
          </a:prstGeom>
        </p:spPr>
        <p:txBody>
          <a:bodyPr/>
          <a:lstStyle/>
          <a:p>
            <a:pPr algn="l">
              <a:lnSpc>
                <a:spcPct val="80000"/>
              </a:lnSpc>
            </a:pPr>
            <a:r>
              <a:rPr b="1" sz="3200">
                <a:solidFill>
                  <a:srgbClr val="3B3A6B"/>
                </a:solidFill>
                <a:uFill>
                  <a:solidFill>
                    <a:srgbClr val="3B3A6B"/>
                  </a:solidFill>
                </a:uFill>
                <a:latin typeface="Helvetica"/>
                <a:ea typeface="Helvetica"/>
                <a:cs typeface="Helvetica"/>
                <a:sym typeface="Helvetica"/>
              </a:rPr>
              <a:t>Tipi di fattori </a:t>
            </a:r>
            <a:r>
              <a:rPr b="1" sz="3200">
                <a:solidFill>
                  <a:srgbClr val="E66146"/>
                </a:solidFill>
                <a:uFill>
                  <a:solidFill>
                    <a:srgbClr val="E66146"/>
                  </a:solidFill>
                </a:uFill>
                <a:latin typeface="Helvetica"/>
                <a:ea typeface="Helvetica"/>
                <a:cs typeface="Helvetica"/>
                <a:sym typeface="Helvetica"/>
              </a:rPr>
              <a:t>di stress professionali</a:t>
            </a:r>
          </a:p>
        </p:txBody>
      </p:sp>
      <p:sp>
        <p:nvSpPr>
          <p:cNvPr id="131" name="• Stress di sottomissione…"/>
          <p:cNvSpPr/>
          <p:nvPr/>
        </p:nvSpPr>
        <p:spPr>
          <a:xfrm>
            <a:off x="539551" y="1921395"/>
            <a:ext cx="8369301" cy="3149601"/>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p>
            <a:pPr>
              <a:lnSpc>
                <a:spcPct val="150000"/>
              </a:lnSpc>
              <a:buClr>
                <a:srgbClr val="E96342"/>
              </a:buClr>
              <a:buFont typeface="Helvetica"/>
            </a:pPr>
            <a:r>
              <a:rPr>
                <a:solidFill>
                  <a:srgbClr val="E96342"/>
                </a:solidFill>
                <a:uFill>
                  <a:solidFill>
                    <a:srgbClr val="E96342"/>
                  </a:solidFill>
                </a:uFill>
                <a:latin typeface="Helvetica"/>
                <a:ea typeface="Helvetica"/>
                <a:cs typeface="Helvetica"/>
                <a:sym typeface="Helvetica"/>
              </a:rPr>
              <a:t>• </a:t>
            </a:r>
            <a:r>
              <a:rPr>
                <a:solidFill>
                  <a:srgbClr val="3B3A6B"/>
                </a:solidFill>
                <a:uFill>
                  <a:solidFill>
                    <a:srgbClr val="3B3A6B"/>
                  </a:solidFill>
                </a:uFill>
                <a:latin typeface="Helvetica"/>
                <a:ea typeface="Helvetica"/>
                <a:cs typeface="Helvetica"/>
                <a:sym typeface="Helvetica"/>
              </a:rPr>
              <a:t>Stress di sottomissione</a:t>
            </a:r>
          </a:p>
          <a:p>
            <a:pPr>
              <a:lnSpc>
                <a:spcPct val="150000"/>
              </a:lnSpc>
              <a:buClr>
                <a:srgbClr val="E96342"/>
              </a:buClr>
              <a:buFont typeface="Helvetica"/>
            </a:pPr>
            <a:r>
              <a:rPr>
                <a:solidFill>
                  <a:srgbClr val="E96342"/>
                </a:solidFill>
                <a:uFill>
                  <a:solidFill>
                    <a:srgbClr val="E96342"/>
                  </a:solidFill>
                </a:uFill>
                <a:latin typeface="Helvetica"/>
                <a:ea typeface="Helvetica"/>
                <a:cs typeface="Helvetica"/>
                <a:sym typeface="Helvetica"/>
              </a:rPr>
              <a:t>• </a:t>
            </a:r>
            <a:r>
              <a:rPr>
                <a:solidFill>
                  <a:srgbClr val="3B3A6B"/>
                </a:solidFill>
                <a:uFill>
                  <a:solidFill>
                    <a:srgbClr val="3B3A6B"/>
                  </a:solidFill>
                </a:uFill>
                <a:latin typeface="Helvetica"/>
                <a:ea typeface="Helvetica"/>
                <a:cs typeface="Helvetica"/>
                <a:sym typeface="Helvetica"/>
              </a:rPr>
              <a:t>Stress dalla discrepanza del ritmo di comunicazione  </a:t>
            </a:r>
          </a:p>
          <a:p>
            <a:pPr>
              <a:lnSpc>
                <a:spcPct val="150000"/>
              </a:lnSpc>
              <a:buClr>
                <a:srgbClr val="E96342"/>
              </a:buClr>
              <a:buFont typeface="Helvetica"/>
            </a:pPr>
            <a:r>
              <a:rPr>
                <a:solidFill>
                  <a:srgbClr val="E96342"/>
                </a:solidFill>
                <a:uFill>
                  <a:solidFill>
                    <a:srgbClr val="E96342"/>
                  </a:solidFill>
                </a:uFill>
                <a:latin typeface="Helvetica"/>
                <a:ea typeface="Helvetica"/>
                <a:cs typeface="Helvetica"/>
                <a:sym typeface="Helvetica"/>
              </a:rPr>
              <a:t>• </a:t>
            </a:r>
            <a:r>
              <a:rPr>
                <a:solidFill>
                  <a:srgbClr val="3B3A6B"/>
                </a:solidFill>
                <a:uFill>
                  <a:solidFill>
                    <a:srgbClr val="3B3A6B"/>
                  </a:solidFill>
                </a:uFill>
                <a:latin typeface="Helvetica"/>
                <a:ea typeface="Helvetica"/>
                <a:cs typeface="Helvetica"/>
                <a:sym typeface="Helvetica"/>
              </a:rPr>
              <a:t>Stress professionale al raggiungimento della meta </a:t>
            </a:r>
          </a:p>
          <a:p>
            <a:pPr>
              <a:lnSpc>
                <a:spcPct val="150000"/>
              </a:lnSpc>
              <a:buClr>
                <a:srgbClr val="E96342"/>
              </a:buClr>
              <a:buFont typeface="Helvetica"/>
            </a:pPr>
            <a:r>
              <a:rPr>
                <a:solidFill>
                  <a:srgbClr val="E96342"/>
                </a:solidFill>
                <a:uFill>
                  <a:solidFill>
                    <a:srgbClr val="E96342"/>
                  </a:solidFill>
                </a:uFill>
                <a:latin typeface="Helvetica"/>
                <a:ea typeface="Helvetica"/>
                <a:cs typeface="Helvetica"/>
                <a:sym typeface="Helvetica"/>
              </a:rPr>
              <a:t>• </a:t>
            </a:r>
            <a:r>
              <a:rPr>
                <a:solidFill>
                  <a:srgbClr val="3B3A6B"/>
                </a:solidFill>
                <a:uFill>
                  <a:solidFill>
                    <a:srgbClr val="3B3A6B"/>
                  </a:solidFill>
                </a:uFill>
                <a:latin typeface="Helvetica"/>
                <a:ea typeface="Helvetica"/>
                <a:cs typeface="Helvetica"/>
                <a:sym typeface="Helvetica"/>
              </a:rPr>
              <a:t>Paura/stress, associato ad un eventuale errore nello svolgimento del compito</a:t>
            </a:r>
          </a:p>
          <a:p>
            <a:pPr>
              <a:lnSpc>
                <a:spcPct val="150000"/>
              </a:lnSpc>
              <a:buClr>
                <a:srgbClr val="E96342"/>
              </a:buClr>
              <a:buFont typeface="Helvetica"/>
            </a:pPr>
            <a:r>
              <a:rPr>
                <a:solidFill>
                  <a:srgbClr val="E96342"/>
                </a:solidFill>
                <a:uFill>
                  <a:solidFill>
                    <a:srgbClr val="E96342"/>
                  </a:solidFill>
                </a:uFill>
                <a:latin typeface="Helvetica"/>
                <a:ea typeface="Helvetica"/>
                <a:cs typeface="Helvetica"/>
                <a:sym typeface="Helvetica"/>
              </a:rPr>
              <a:t>• </a:t>
            </a:r>
            <a:r>
              <a:rPr>
                <a:solidFill>
                  <a:srgbClr val="3B3A6B"/>
                </a:solidFill>
                <a:uFill>
                  <a:solidFill>
                    <a:srgbClr val="3B3A6B"/>
                  </a:solidFill>
                </a:uFill>
                <a:latin typeface="Helvetica"/>
                <a:ea typeface="Helvetica"/>
                <a:cs typeface="Helvetica"/>
                <a:sym typeface="Helvetica"/>
              </a:rPr>
              <a:t>Stress professionale dalla competizione </a:t>
            </a:r>
          </a:p>
          <a:p>
            <a:pPr>
              <a:lnSpc>
                <a:spcPct val="150000"/>
              </a:lnSpc>
              <a:buClr>
                <a:srgbClr val="E96342"/>
              </a:buClr>
              <a:buFont typeface="Helvetica"/>
            </a:pPr>
            <a:r>
              <a:rPr>
                <a:solidFill>
                  <a:srgbClr val="E96342"/>
                </a:solidFill>
                <a:uFill>
                  <a:solidFill>
                    <a:srgbClr val="E96342"/>
                  </a:solidFill>
                </a:uFill>
                <a:latin typeface="Helvetica"/>
                <a:ea typeface="Helvetica"/>
                <a:cs typeface="Helvetica"/>
                <a:sym typeface="Helvetica"/>
              </a:rPr>
              <a:t>• </a:t>
            </a:r>
            <a:r>
              <a:rPr>
                <a:solidFill>
                  <a:srgbClr val="3B3A6B"/>
                </a:solidFill>
                <a:uFill>
                  <a:solidFill>
                    <a:srgbClr val="3B3A6B"/>
                  </a:solidFill>
                </a:uFill>
                <a:latin typeface="Helvetica"/>
                <a:ea typeface="Helvetica"/>
                <a:cs typeface="Helvetica"/>
                <a:sym typeface="Helvetica"/>
              </a:rPr>
              <a:t>Stress professionale del successo </a:t>
            </a:r>
            <a:endParaRPr>
              <a:solidFill>
                <a:srgbClr val="3B3A6B"/>
              </a:solidFill>
              <a:uFill>
                <a:solidFill>
                  <a:srgbClr val="3B3A6B"/>
                </a:solidFill>
              </a:uFill>
              <a:latin typeface="Helvetica"/>
              <a:ea typeface="Helvetica"/>
              <a:cs typeface="Helvetica"/>
              <a:sym typeface="Helvetica"/>
            </a:endParaRPr>
          </a:p>
          <a:p>
            <a:pPr>
              <a:lnSpc>
                <a:spcPct val="150000"/>
              </a:lnSpc>
              <a:buClr>
                <a:srgbClr val="E96342"/>
              </a:buClr>
              <a:buFont typeface="Helvetica"/>
            </a:pPr>
            <a:r>
              <a:rPr>
                <a:solidFill>
                  <a:srgbClr val="E96342"/>
                </a:solidFill>
                <a:uFill>
                  <a:solidFill>
                    <a:srgbClr val="E96342"/>
                  </a:solidFill>
                </a:uFill>
                <a:latin typeface="Helvetica"/>
                <a:ea typeface="Helvetica"/>
                <a:cs typeface="Helvetica"/>
                <a:sym typeface="Helvetica"/>
              </a:rPr>
              <a:t>• </a:t>
            </a:r>
            <a:r>
              <a:rPr>
                <a:solidFill>
                  <a:srgbClr val="3B3A6B"/>
                </a:solidFill>
                <a:uFill>
                  <a:solidFill>
                    <a:srgbClr val="3B3A6B"/>
                  </a:solidFill>
                </a:uFill>
                <a:latin typeface="Helvetica"/>
                <a:ea typeface="Helvetica"/>
                <a:cs typeface="Helvetica"/>
                <a:sym typeface="Helvetica"/>
              </a:rPr>
              <a:t>Soldi e stress professionale</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 name="Quali stati emotivi aumentano lo stress?"/>
          <p:cNvSpPr txBox="1"/>
          <p:nvPr>
            <p:ph type="ctrTitle"/>
          </p:nvPr>
        </p:nvSpPr>
        <p:spPr>
          <a:xfrm>
            <a:off x="467543" y="409227"/>
            <a:ext cx="8496946" cy="1225022"/>
          </a:xfrm>
          <a:prstGeom prst="rect">
            <a:avLst/>
          </a:prstGeom>
        </p:spPr>
        <p:txBody>
          <a:bodyPr/>
          <a:lstStyle/>
          <a:p>
            <a:pPr algn="l">
              <a:lnSpc>
                <a:spcPct val="80000"/>
              </a:lnSpc>
            </a:pPr>
            <a:r>
              <a:rPr b="1" sz="3200">
                <a:solidFill>
                  <a:srgbClr val="3B3A6B"/>
                </a:solidFill>
                <a:uFill>
                  <a:solidFill>
                    <a:srgbClr val="3B3A6B"/>
                  </a:solidFill>
                </a:uFill>
                <a:latin typeface="Helvetica"/>
                <a:ea typeface="Helvetica"/>
                <a:cs typeface="Helvetica"/>
                <a:sym typeface="Helvetica"/>
              </a:rPr>
              <a:t>Quali </a:t>
            </a:r>
            <a:r>
              <a:rPr b="1" sz="3200">
                <a:solidFill>
                  <a:srgbClr val="E66146"/>
                </a:solidFill>
                <a:uFill>
                  <a:solidFill>
                    <a:srgbClr val="E66146"/>
                  </a:solidFill>
                </a:uFill>
                <a:latin typeface="Helvetica"/>
                <a:ea typeface="Helvetica"/>
                <a:cs typeface="Helvetica"/>
                <a:sym typeface="Helvetica"/>
              </a:rPr>
              <a:t>stati emotivi</a:t>
            </a:r>
            <a:r>
              <a:rPr b="1" sz="3200">
                <a:solidFill>
                  <a:srgbClr val="3B3A6B"/>
                </a:solidFill>
                <a:uFill>
                  <a:solidFill>
                    <a:srgbClr val="3B3A6B"/>
                  </a:solidFill>
                </a:uFill>
                <a:latin typeface="Helvetica"/>
                <a:ea typeface="Helvetica"/>
                <a:cs typeface="Helvetica"/>
                <a:sym typeface="Helvetica"/>
              </a:rPr>
              <a:t> aumentano lo stress? </a:t>
            </a:r>
          </a:p>
        </p:txBody>
      </p:sp>
      <p:sp>
        <p:nvSpPr>
          <p:cNvPr id="134" name="Линия"/>
          <p:cNvSpPr/>
          <p:nvPr/>
        </p:nvSpPr>
        <p:spPr>
          <a:xfrm>
            <a:off x="4283967" y="2536517"/>
            <a:ext cx="1" cy="1545120"/>
          </a:xfrm>
          <a:prstGeom prst="line">
            <a:avLst/>
          </a:prstGeom>
          <a:ln>
            <a:solidFill>
              <a:srgbClr val="3B3A6B"/>
            </a:solidFill>
          </a:ln>
        </p:spPr>
        <p:txBody>
          <a:bodyPr lIns="0" tIns="0" rIns="0" bIns="0"/>
          <a:lstStyle/>
          <a:p>
            <a:pPr defTabSz="457200">
              <a:buClrTx/>
              <a:buFontTx/>
              <a:defRPr sz="1200">
                <a:uFillTx/>
                <a:latin typeface="Helvetica"/>
                <a:ea typeface="Helvetica"/>
                <a:cs typeface="Helvetica"/>
                <a:sym typeface="Helvetica"/>
              </a:defRPr>
            </a:pPr>
          </a:p>
        </p:txBody>
      </p:sp>
      <p:sp>
        <p:nvSpPr>
          <p:cNvPr id="135" name="Прямоугольник"/>
          <p:cNvSpPr/>
          <p:nvPr/>
        </p:nvSpPr>
        <p:spPr>
          <a:xfrm>
            <a:off x="992740" y="2625649"/>
            <a:ext cx="2367824" cy="447875"/>
          </a:xfrm>
          <a:prstGeom prst="rect">
            <a:avLst/>
          </a:prstGeom>
          <a:solidFill>
            <a:srgbClr val="3B3A6B"/>
          </a:solidFill>
          <a:ln w="25400"/>
        </p:spPr>
        <p:txBody>
          <a:bodyPr lIns="38100" tIns="38100" rIns="38100" bIns="38100" anchor="ctr"/>
          <a:lstStyle/>
          <a:p>
            <a:pPr algn="ctr">
              <a:buClr>
                <a:srgbClr val="FFFFFF"/>
              </a:buClr>
              <a:defRPr>
                <a:solidFill>
                  <a:srgbClr val="FFFFFF"/>
                </a:solidFill>
                <a:uFill>
                  <a:solidFill>
                    <a:srgbClr val="FFFFFF"/>
                  </a:solidFill>
                </a:uFill>
              </a:defRPr>
            </a:pPr>
          </a:p>
        </p:txBody>
      </p:sp>
      <p:sp>
        <p:nvSpPr>
          <p:cNvPr id="136" name="Conservatori"/>
          <p:cNvSpPr/>
          <p:nvPr/>
        </p:nvSpPr>
        <p:spPr>
          <a:xfrm>
            <a:off x="1226573" y="2569467"/>
            <a:ext cx="3289301" cy="355601"/>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lvl1pPr>
              <a:lnSpc>
                <a:spcPct val="150000"/>
              </a:lnSpc>
              <a:buClr>
                <a:srgbClr val="FFFFFF"/>
              </a:buClr>
              <a:buFont typeface="Helvetica"/>
              <a:defRPr>
                <a:solidFill>
                  <a:srgbClr val="FFFFFF"/>
                </a:solidFill>
                <a:uFill>
                  <a:solidFill>
                    <a:srgbClr val="FFFFFF"/>
                  </a:solidFill>
                </a:uFill>
                <a:latin typeface="Helvetica"/>
                <a:ea typeface="Helvetica"/>
                <a:cs typeface="Helvetica"/>
                <a:sym typeface="Helvetica"/>
              </a:defRPr>
            </a:lvl1pPr>
          </a:lstStyle>
          <a:p>
            <a:pPr>
              <a:defRPr>
                <a:solidFill>
                  <a:srgbClr val="000000"/>
                </a:solidFill>
                <a:uFill>
                  <a:solidFill>
                    <a:srgbClr val="000000"/>
                  </a:solidFill>
                </a:uFill>
                <a:latin typeface="+mn-lt"/>
                <a:ea typeface="+mn-ea"/>
                <a:cs typeface="+mn-cs"/>
                <a:sym typeface="Calibri"/>
              </a:defRPr>
            </a:pPr>
            <a:r>
              <a:rPr>
                <a:solidFill>
                  <a:srgbClr val="FFFFFF"/>
                </a:solidFill>
                <a:uFill>
                  <a:solidFill>
                    <a:srgbClr val="FFFFFF"/>
                  </a:solidFill>
                </a:uFill>
                <a:latin typeface="Helvetica"/>
                <a:ea typeface="Helvetica"/>
                <a:cs typeface="Helvetica"/>
                <a:sym typeface="Helvetica"/>
              </a:rPr>
              <a:t>Conservatori</a:t>
            </a:r>
          </a:p>
        </p:txBody>
      </p:sp>
      <p:sp>
        <p:nvSpPr>
          <p:cNvPr id="137" name="• paura della concorrenza…"/>
          <p:cNvSpPr/>
          <p:nvPr/>
        </p:nvSpPr>
        <p:spPr>
          <a:xfrm>
            <a:off x="992740" y="3086297"/>
            <a:ext cx="4584701" cy="774701"/>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p>
            <a:pPr>
              <a:lnSpc>
                <a:spcPct val="150000"/>
              </a:lnSpc>
              <a:buClr>
                <a:srgbClr val="3B3A6B"/>
              </a:buClr>
              <a:buFont typeface="Helvetica"/>
            </a:pPr>
            <a:r>
              <a:rPr>
                <a:solidFill>
                  <a:srgbClr val="3B3A6B"/>
                </a:solidFill>
                <a:uFill>
                  <a:solidFill>
                    <a:srgbClr val="3B3A6B"/>
                  </a:solidFill>
                </a:uFill>
                <a:latin typeface="Helvetica"/>
                <a:ea typeface="Helvetica"/>
                <a:cs typeface="Helvetica"/>
                <a:sym typeface="Helvetica"/>
              </a:rPr>
              <a:t>• paura della concorrenza </a:t>
            </a:r>
          </a:p>
          <a:p>
            <a:pPr>
              <a:lnSpc>
                <a:spcPct val="150000"/>
              </a:lnSpc>
              <a:buClr>
                <a:srgbClr val="3B3A6B"/>
              </a:buClr>
              <a:buFont typeface="Helvetica"/>
            </a:pPr>
            <a:r>
              <a:rPr>
                <a:solidFill>
                  <a:srgbClr val="3B3A6B"/>
                </a:solidFill>
                <a:uFill>
                  <a:solidFill>
                    <a:srgbClr val="3B3A6B"/>
                  </a:solidFill>
                </a:uFill>
                <a:latin typeface="Helvetica"/>
                <a:ea typeface="Helvetica"/>
                <a:cs typeface="Helvetica"/>
                <a:sym typeface="Helvetica"/>
              </a:rPr>
              <a:t>• paura di perdere il rispetto</a:t>
            </a:r>
          </a:p>
        </p:txBody>
      </p:sp>
      <p:sp>
        <p:nvSpPr>
          <p:cNvPr id="138" name="Прямоугольник"/>
          <p:cNvSpPr/>
          <p:nvPr/>
        </p:nvSpPr>
        <p:spPr>
          <a:xfrm>
            <a:off x="4932040" y="2586592"/>
            <a:ext cx="2367823" cy="447875"/>
          </a:xfrm>
          <a:prstGeom prst="rect">
            <a:avLst/>
          </a:prstGeom>
          <a:solidFill>
            <a:srgbClr val="E96342"/>
          </a:solidFill>
          <a:ln w="25400"/>
        </p:spPr>
        <p:txBody>
          <a:bodyPr lIns="38100" tIns="38100" rIns="38100" bIns="38100" anchor="ctr"/>
          <a:lstStyle/>
          <a:p>
            <a:pPr algn="ctr">
              <a:buClr>
                <a:srgbClr val="FFFFFF"/>
              </a:buClr>
              <a:defRPr>
                <a:solidFill>
                  <a:srgbClr val="FFFFFF"/>
                </a:solidFill>
                <a:uFill>
                  <a:solidFill>
                    <a:srgbClr val="FFFFFF"/>
                  </a:solidFill>
                </a:uFill>
              </a:defRPr>
            </a:pPr>
          </a:p>
        </p:txBody>
      </p:sp>
      <p:sp>
        <p:nvSpPr>
          <p:cNvPr id="139" name="Innovatori"/>
          <p:cNvSpPr/>
          <p:nvPr/>
        </p:nvSpPr>
        <p:spPr>
          <a:xfrm>
            <a:off x="5472607" y="2536517"/>
            <a:ext cx="4584701" cy="355601"/>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lvl1pPr>
              <a:lnSpc>
                <a:spcPct val="150000"/>
              </a:lnSpc>
              <a:buClr>
                <a:srgbClr val="FFFFFF"/>
              </a:buClr>
              <a:buFont typeface="Helvetica"/>
              <a:defRPr b="1">
                <a:solidFill>
                  <a:srgbClr val="FFFFFF"/>
                </a:solidFill>
                <a:uFill>
                  <a:solidFill>
                    <a:srgbClr val="FFFFFF"/>
                  </a:solidFill>
                </a:uFill>
                <a:latin typeface="Helvetica"/>
                <a:ea typeface="Helvetica"/>
                <a:cs typeface="Helvetica"/>
                <a:sym typeface="Helvetica"/>
              </a:defRPr>
            </a:lvl1pPr>
          </a:lstStyle>
          <a:p>
            <a:pPr>
              <a:defRPr b="0">
                <a:solidFill>
                  <a:srgbClr val="000000"/>
                </a:solidFill>
                <a:uFill>
                  <a:solidFill>
                    <a:srgbClr val="000000"/>
                  </a:solidFill>
                </a:uFill>
                <a:latin typeface="+mn-lt"/>
                <a:ea typeface="+mn-ea"/>
                <a:cs typeface="+mn-cs"/>
                <a:sym typeface="Calibri"/>
              </a:defRPr>
            </a:pPr>
            <a:r>
              <a:rPr b="1">
                <a:solidFill>
                  <a:srgbClr val="FFFFFF"/>
                </a:solidFill>
                <a:uFill>
                  <a:solidFill>
                    <a:srgbClr val="FFFFFF"/>
                  </a:solidFill>
                </a:uFill>
                <a:latin typeface="Helvetica"/>
                <a:ea typeface="Helvetica"/>
                <a:cs typeface="Helvetica"/>
                <a:sym typeface="Helvetica"/>
              </a:rPr>
              <a:t>Innovatori </a:t>
            </a:r>
          </a:p>
        </p:txBody>
      </p:sp>
      <p:sp>
        <p:nvSpPr>
          <p:cNvPr id="140" name="• paura della «routine»…"/>
          <p:cNvSpPr/>
          <p:nvPr/>
        </p:nvSpPr>
        <p:spPr>
          <a:xfrm>
            <a:off x="4932040" y="3059179"/>
            <a:ext cx="4584701" cy="774701"/>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p>
            <a:pPr>
              <a:lnSpc>
                <a:spcPct val="150000"/>
              </a:lnSpc>
              <a:buClr>
                <a:srgbClr val="3B3A6B"/>
              </a:buClr>
              <a:buFont typeface="Helvetica"/>
            </a:pPr>
            <a:r>
              <a:rPr>
                <a:solidFill>
                  <a:srgbClr val="3B3A6B"/>
                </a:solidFill>
                <a:uFill>
                  <a:solidFill>
                    <a:srgbClr val="3B3A6B"/>
                  </a:solidFill>
                </a:uFill>
                <a:latin typeface="Helvetica"/>
                <a:ea typeface="Helvetica"/>
                <a:cs typeface="Helvetica"/>
                <a:sym typeface="Helvetica"/>
              </a:rPr>
              <a:t>• paura della «routine» </a:t>
            </a:r>
          </a:p>
          <a:p>
            <a:pPr>
              <a:lnSpc>
                <a:spcPct val="150000"/>
              </a:lnSpc>
              <a:buClr>
                <a:srgbClr val="3B3A6B"/>
              </a:buClr>
              <a:buFont typeface="Helvetica"/>
            </a:pPr>
            <a:r>
              <a:rPr>
                <a:solidFill>
                  <a:srgbClr val="3B3A6B"/>
                </a:solidFill>
                <a:uFill>
                  <a:solidFill>
                    <a:srgbClr val="3B3A6B"/>
                  </a:solidFill>
                </a:uFill>
                <a:latin typeface="Helvetica"/>
                <a:ea typeface="Helvetica"/>
                <a:cs typeface="Helvetica"/>
                <a:sym typeface="Helvetica"/>
              </a:rPr>
              <a:t>• paura della vita senza cambiamenti</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2" name="image28.png" descr="image28.png"/>
          <p:cNvPicPr>
            <a:picLocks noChangeAspect="1"/>
          </p:cNvPicPr>
          <p:nvPr/>
        </p:nvPicPr>
        <p:blipFill>
          <a:blip r:embed="rId2">
            <a:extLst/>
          </a:blip>
          <a:stretch>
            <a:fillRect/>
          </a:stretch>
        </p:blipFill>
        <p:spPr>
          <a:xfrm>
            <a:off x="-26273" y="-845"/>
            <a:ext cx="9245053" cy="5715845"/>
          </a:xfrm>
          <a:prstGeom prst="rect">
            <a:avLst/>
          </a:prstGeom>
        </p:spPr>
      </p:pic>
      <p:sp>
        <p:nvSpPr>
          <p:cNvPr id="143" name="Come riconoscere…"/>
          <p:cNvSpPr/>
          <p:nvPr/>
        </p:nvSpPr>
        <p:spPr>
          <a:xfrm>
            <a:off x="683641" y="2395834"/>
            <a:ext cx="7645401" cy="1610361"/>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p>
            <a:pPr algn="ctr">
              <a:lnSpc>
                <a:spcPct val="80000"/>
              </a:lnSpc>
              <a:buClr>
                <a:srgbClr val="3B3A6B"/>
              </a:buClr>
              <a:buFont typeface="Helvetica"/>
            </a:pPr>
            <a:r>
              <a:rPr b="1" sz="3600">
                <a:solidFill>
                  <a:srgbClr val="3B3A6B"/>
                </a:solidFill>
                <a:uFill>
                  <a:solidFill>
                    <a:srgbClr val="3B3A6B"/>
                  </a:solidFill>
                </a:uFill>
                <a:latin typeface="Helvetica"/>
                <a:ea typeface="Helvetica"/>
                <a:cs typeface="Helvetica"/>
                <a:sym typeface="Helvetica"/>
              </a:rPr>
              <a:t>Come riconoscere</a:t>
            </a:r>
            <a:endParaRPr b="1" sz="3600">
              <a:solidFill>
                <a:srgbClr val="3B3A6B"/>
              </a:solidFill>
              <a:uFill>
                <a:solidFill>
                  <a:srgbClr val="3B3A6B"/>
                </a:solidFill>
              </a:uFill>
              <a:latin typeface="Helvetica"/>
              <a:ea typeface="Helvetica"/>
              <a:cs typeface="Helvetica"/>
              <a:sym typeface="Helvetica"/>
            </a:endParaRPr>
          </a:p>
          <a:p>
            <a:pPr algn="ctr">
              <a:lnSpc>
                <a:spcPct val="80000"/>
              </a:lnSpc>
              <a:buClr>
                <a:srgbClr val="3B3A6B"/>
              </a:buClr>
              <a:buFont typeface="Helvetica"/>
            </a:pPr>
            <a:r>
              <a:rPr b="1" sz="3600">
                <a:solidFill>
                  <a:srgbClr val="3B3A6B"/>
                </a:solidFill>
                <a:uFill>
                  <a:solidFill>
                    <a:srgbClr val="3B3A6B"/>
                  </a:solidFill>
                </a:uFill>
                <a:latin typeface="Helvetica"/>
                <a:ea typeface="Helvetica"/>
                <a:cs typeface="Helvetica"/>
                <a:sym typeface="Helvetica"/>
              </a:rPr>
              <a:t>che sei sotto stress?</a:t>
            </a:r>
            <a:br>
              <a:rPr b="1" sz="4000">
                <a:solidFill>
                  <a:srgbClr val="3B3A6B"/>
                </a:solidFill>
                <a:uFill>
                  <a:solidFill>
                    <a:srgbClr val="3B3A6B"/>
                  </a:solidFill>
                </a:uFill>
                <a:latin typeface="Helvetica"/>
                <a:ea typeface="Helvetica"/>
                <a:cs typeface="Helvetica"/>
                <a:sym typeface="Helvetica"/>
              </a:rPr>
            </a:b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 name="image3.png" descr="image3.png"/>
          <p:cNvPicPr>
            <a:picLocks noChangeAspect="1"/>
          </p:cNvPicPr>
          <p:nvPr/>
        </p:nvPicPr>
        <p:blipFill>
          <a:blip r:embed="rId2">
            <a:extLst/>
          </a:blip>
          <a:stretch>
            <a:fillRect/>
          </a:stretch>
        </p:blipFill>
        <p:spPr>
          <a:xfrm>
            <a:off x="0" y="0"/>
            <a:ext cx="9144000" cy="5734921"/>
          </a:xfrm>
          <a:prstGeom prst="rect">
            <a:avLst/>
          </a:prstGeom>
        </p:spPr>
      </p:pic>
      <p:sp>
        <p:nvSpPr>
          <p:cNvPr id="31" name="Come rafforzare l’energia  dello sforzo verso una  grande meta  nonostante lo stress ?"/>
          <p:cNvSpPr txBox="1"/>
          <p:nvPr>
            <p:ph type="ctrTitle"/>
          </p:nvPr>
        </p:nvSpPr>
        <p:spPr>
          <a:xfrm>
            <a:off x="395535" y="193204"/>
            <a:ext cx="7344817" cy="2016225"/>
          </a:xfrm>
          <a:prstGeom prst="rect">
            <a:avLst/>
          </a:prstGeom>
        </p:spPr>
        <p:txBody>
          <a:bodyPr/>
          <a:lstStyle/>
          <a:p>
            <a:pPr algn="l">
              <a:lnSpc>
                <a:spcPct val="80000"/>
              </a:lnSpc>
            </a:pPr>
            <a:r>
              <a:rPr b="1" sz="2800">
                <a:solidFill>
                  <a:srgbClr val="3B3A6B"/>
                </a:solidFill>
                <a:uFill>
                  <a:solidFill>
                    <a:srgbClr val="3B3A6B"/>
                  </a:solidFill>
                </a:uFill>
                <a:latin typeface="Helvetica"/>
                <a:ea typeface="Helvetica"/>
                <a:cs typeface="Helvetica"/>
                <a:sym typeface="Helvetica"/>
              </a:rPr>
              <a:t>Come </a:t>
            </a:r>
            <a:r>
              <a:rPr b="1" sz="2800">
                <a:solidFill>
                  <a:srgbClr val="E96342"/>
                </a:solidFill>
                <a:uFill>
                  <a:solidFill>
                    <a:srgbClr val="E96342"/>
                  </a:solidFill>
                </a:uFill>
                <a:latin typeface="Helvetica"/>
                <a:ea typeface="Helvetica"/>
                <a:cs typeface="Helvetica"/>
                <a:sym typeface="Helvetica"/>
              </a:rPr>
              <a:t>rafforzare l’energia </a:t>
            </a:r>
            <a:br>
              <a:rPr b="1" sz="2800">
                <a:solidFill>
                  <a:srgbClr val="E96342"/>
                </a:solidFill>
                <a:uFill>
                  <a:solidFill>
                    <a:srgbClr val="E96342"/>
                  </a:solidFill>
                </a:uFill>
                <a:latin typeface="Helvetica"/>
                <a:ea typeface="Helvetica"/>
                <a:cs typeface="Helvetica"/>
                <a:sym typeface="Helvetica"/>
              </a:rPr>
            </a:br>
            <a:r>
              <a:rPr b="1" sz="2800">
                <a:solidFill>
                  <a:srgbClr val="3B3A6B"/>
                </a:solidFill>
                <a:uFill>
                  <a:solidFill>
                    <a:srgbClr val="3B3A6B"/>
                  </a:solidFill>
                </a:uFill>
                <a:latin typeface="Helvetica"/>
                <a:ea typeface="Helvetica"/>
                <a:cs typeface="Helvetica"/>
                <a:sym typeface="Helvetica"/>
              </a:rPr>
              <a:t>dello sforzo verso una </a:t>
            </a:r>
            <a:endParaRPr b="1" sz="2800">
              <a:solidFill>
                <a:srgbClr val="3B3A6B"/>
              </a:solidFill>
              <a:uFill>
                <a:solidFill>
                  <a:srgbClr val="3B3A6B"/>
                </a:solidFill>
              </a:uFill>
              <a:latin typeface="Helvetica"/>
              <a:ea typeface="Helvetica"/>
              <a:cs typeface="Helvetica"/>
              <a:sym typeface="Helvetica"/>
            </a:endParaRPr>
          </a:p>
          <a:p>
            <a:pPr algn="l">
              <a:lnSpc>
                <a:spcPct val="80000"/>
              </a:lnSpc>
            </a:pPr>
            <a:r>
              <a:rPr b="1" sz="2800">
                <a:solidFill>
                  <a:srgbClr val="3B3A6B"/>
                </a:solidFill>
                <a:uFill>
                  <a:solidFill>
                    <a:srgbClr val="3B3A6B"/>
                  </a:solidFill>
                </a:uFill>
                <a:latin typeface="Helvetica"/>
                <a:ea typeface="Helvetica"/>
                <a:cs typeface="Helvetica"/>
                <a:sym typeface="Helvetica"/>
              </a:rPr>
              <a:t>grande meta </a:t>
            </a:r>
            <a:endParaRPr b="1" sz="2800">
              <a:solidFill>
                <a:srgbClr val="3B3A6B"/>
              </a:solidFill>
              <a:uFill>
                <a:solidFill>
                  <a:srgbClr val="3B3A6B"/>
                </a:solidFill>
              </a:uFill>
              <a:latin typeface="Helvetica"/>
              <a:ea typeface="Helvetica"/>
              <a:cs typeface="Helvetica"/>
              <a:sym typeface="Helvetica"/>
            </a:endParaRPr>
          </a:p>
          <a:p>
            <a:pPr algn="l">
              <a:lnSpc>
                <a:spcPct val="80000"/>
              </a:lnSpc>
            </a:pPr>
            <a:r>
              <a:rPr b="1" sz="2800">
                <a:solidFill>
                  <a:srgbClr val="3B3A6B"/>
                </a:solidFill>
                <a:uFill>
                  <a:solidFill>
                    <a:srgbClr val="3B3A6B"/>
                  </a:solidFill>
                </a:uFill>
                <a:latin typeface="Helvetica"/>
                <a:ea typeface="Helvetica"/>
                <a:cs typeface="Helvetica"/>
                <a:sym typeface="Helvetica"/>
              </a:rPr>
              <a:t>nonostante lo stress ?</a:t>
            </a:r>
          </a:p>
        </p:txBody>
      </p:sp>
      <p:sp>
        <p:nvSpPr>
          <p:cNvPr id="32" name="Per fare questo dobbiamo capire come funzionano le leve motivazionali dentro di noi e come essi vengono influenzati dallo stress"/>
          <p:cNvSpPr/>
          <p:nvPr/>
        </p:nvSpPr>
        <p:spPr>
          <a:xfrm>
            <a:off x="467543" y="2172260"/>
            <a:ext cx="2959101" cy="1676401"/>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lvl1pPr>
              <a:buClr>
                <a:srgbClr val="3B3A6B"/>
              </a:buClr>
              <a:buFont typeface="Helvetica"/>
              <a:defRPr>
                <a:solidFill>
                  <a:srgbClr val="3B3A6B"/>
                </a:solidFill>
                <a:uFill>
                  <a:solidFill>
                    <a:srgbClr val="3B3A6B"/>
                  </a:solidFill>
                </a:uFill>
                <a:latin typeface="Helvetica"/>
                <a:ea typeface="Helvetica"/>
                <a:cs typeface="Helvetica"/>
                <a:sym typeface="Helvetica"/>
              </a:defRPr>
            </a:lvl1pPr>
          </a:lstStyle>
          <a:p>
            <a:pPr>
              <a:defRPr>
                <a:solidFill>
                  <a:srgbClr val="000000"/>
                </a:solidFill>
                <a:uFill>
                  <a:solidFill>
                    <a:srgbClr val="000000"/>
                  </a:solidFill>
                </a:uFill>
                <a:latin typeface="+mn-lt"/>
                <a:ea typeface="+mn-ea"/>
                <a:cs typeface="+mn-cs"/>
                <a:sym typeface="Calibri"/>
              </a:defRPr>
            </a:pPr>
            <a:r>
              <a:rPr>
                <a:solidFill>
                  <a:srgbClr val="3B3A6B"/>
                </a:solidFill>
                <a:uFill>
                  <a:solidFill>
                    <a:srgbClr val="3B3A6B"/>
                  </a:solidFill>
                </a:uFill>
                <a:latin typeface="Helvetica"/>
                <a:ea typeface="Helvetica"/>
                <a:cs typeface="Helvetica"/>
                <a:sym typeface="Helvetica"/>
              </a:rPr>
              <a:t>Per fare questo dobbiamo capire come funzionano le leve motivazionali dentro di noi e come essi vengono influenzati dallo stress</a:t>
            </a:r>
          </a:p>
        </p:txBody>
      </p:sp>
      <p:sp>
        <p:nvSpPr>
          <p:cNvPr id="33" name="Реклама кофе: «Если спать не вариант»"/>
          <p:cNvSpPr/>
          <p:nvPr/>
        </p:nvSpPr>
        <p:spPr>
          <a:xfrm>
            <a:off x="6084168" y="193204"/>
            <a:ext cx="7289801" cy="241301"/>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lvl1pPr>
              <a:buClr>
                <a:srgbClr val="FFFFFF"/>
              </a:buClr>
              <a:buFont typeface="Helvetica"/>
              <a:defRPr sz="1100">
                <a:solidFill>
                  <a:srgbClr val="FFFFFF"/>
                </a:solidFill>
                <a:uFill>
                  <a:solidFill>
                    <a:srgbClr val="FFFFFF"/>
                  </a:solidFill>
                </a:uFill>
                <a:latin typeface="Helvetica"/>
                <a:ea typeface="Helvetica"/>
                <a:cs typeface="Helvetica"/>
                <a:sym typeface="Helvetica"/>
              </a:defRPr>
            </a:lvl1pPr>
          </a:lstStyle>
          <a:p>
            <a:pPr>
              <a:defRPr sz="1800">
                <a:solidFill>
                  <a:srgbClr val="000000"/>
                </a:solidFill>
                <a:uFill>
                  <a:solidFill>
                    <a:srgbClr val="000000"/>
                  </a:solidFill>
                </a:uFill>
                <a:latin typeface="+mn-lt"/>
                <a:ea typeface="+mn-ea"/>
                <a:cs typeface="+mn-cs"/>
                <a:sym typeface="Calibri"/>
              </a:defRPr>
            </a:pPr>
            <a:r>
              <a:rPr sz="1100">
                <a:solidFill>
                  <a:srgbClr val="FFFFFF"/>
                </a:solidFill>
                <a:uFill>
                  <a:solidFill>
                    <a:srgbClr val="FFFFFF"/>
                  </a:solidFill>
                </a:uFill>
                <a:latin typeface="Helvetica"/>
                <a:ea typeface="Helvetica"/>
                <a:cs typeface="Helvetica"/>
                <a:sym typeface="Helvetica"/>
              </a:rPr>
              <a:t>Реклама кофе: «Если спать не вариант»</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 name="Stress a breve termine"/>
          <p:cNvSpPr txBox="1"/>
          <p:nvPr>
            <p:ph type="ctrTitle"/>
          </p:nvPr>
        </p:nvSpPr>
        <p:spPr>
          <a:xfrm>
            <a:off x="467543" y="481235"/>
            <a:ext cx="8496946" cy="864097"/>
          </a:xfrm>
          <a:prstGeom prst="rect">
            <a:avLst/>
          </a:prstGeom>
        </p:spPr>
        <p:txBody>
          <a:bodyPr/>
          <a:lstStyle/>
          <a:p>
            <a:pPr algn="l"/>
            <a:r>
              <a:rPr b="1" sz="3200">
                <a:solidFill>
                  <a:srgbClr val="3C3C6A"/>
                </a:solidFill>
                <a:uFill>
                  <a:solidFill>
                    <a:srgbClr val="3C3C6A"/>
                  </a:solidFill>
                </a:uFill>
                <a:latin typeface="Helvetica"/>
                <a:ea typeface="Helvetica"/>
                <a:cs typeface="Helvetica"/>
                <a:sym typeface="Helvetica"/>
              </a:rPr>
              <a:t>Stress</a:t>
            </a:r>
            <a:r>
              <a:rPr b="1" sz="3200">
                <a:solidFill>
                  <a:srgbClr val="E96342"/>
                </a:solidFill>
                <a:uFill>
                  <a:solidFill>
                    <a:srgbClr val="E96342"/>
                  </a:solidFill>
                </a:uFill>
                <a:latin typeface="Helvetica"/>
                <a:ea typeface="Helvetica"/>
                <a:cs typeface="Helvetica"/>
                <a:sym typeface="Helvetica"/>
              </a:rPr>
              <a:t> a breve termine</a:t>
            </a:r>
          </a:p>
        </p:txBody>
      </p:sp>
      <p:sp>
        <p:nvSpPr>
          <p:cNvPr id="146" name="Come riconoscere?"/>
          <p:cNvSpPr/>
          <p:nvPr/>
        </p:nvSpPr>
        <p:spPr>
          <a:xfrm>
            <a:off x="539551" y="1288425"/>
            <a:ext cx="7073901" cy="355601"/>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lvl1pPr>
              <a:buClr>
                <a:srgbClr val="E96342"/>
              </a:buClr>
              <a:buFont typeface="Helvetica"/>
              <a:defRPr b="1">
                <a:solidFill>
                  <a:srgbClr val="E96342"/>
                </a:solidFill>
                <a:uFill>
                  <a:solidFill>
                    <a:srgbClr val="E96342"/>
                  </a:solidFill>
                </a:uFill>
                <a:latin typeface="Helvetica"/>
                <a:ea typeface="Helvetica"/>
                <a:cs typeface="Helvetica"/>
                <a:sym typeface="Helvetica"/>
              </a:defRPr>
            </a:lvl1pPr>
          </a:lstStyle>
          <a:p>
            <a:pPr>
              <a:defRPr b="0">
                <a:solidFill>
                  <a:srgbClr val="000000"/>
                </a:solidFill>
                <a:uFill>
                  <a:solidFill>
                    <a:srgbClr val="000000"/>
                  </a:solidFill>
                </a:uFill>
                <a:latin typeface="+mn-lt"/>
                <a:ea typeface="+mn-ea"/>
                <a:cs typeface="+mn-cs"/>
                <a:sym typeface="Calibri"/>
              </a:defRPr>
            </a:pPr>
            <a:r>
              <a:rPr b="1">
                <a:solidFill>
                  <a:srgbClr val="E96342"/>
                </a:solidFill>
                <a:uFill>
                  <a:solidFill>
                    <a:srgbClr val="E96342"/>
                  </a:solidFill>
                </a:uFill>
                <a:latin typeface="Helvetica"/>
                <a:ea typeface="Helvetica"/>
                <a:cs typeface="Helvetica"/>
                <a:sym typeface="Helvetica"/>
              </a:rPr>
              <a:t>Come riconoscere?</a:t>
            </a:r>
          </a:p>
        </p:txBody>
      </p:sp>
      <p:sp>
        <p:nvSpPr>
          <p:cNvPr id="147" name="I suoi segni sono abbastanza ovvi:…"/>
          <p:cNvSpPr/>
          <p:nvPr/>
        </p:nvSpPr>
        <p:spPr>
          <a:xfrm>
            <a:off x="2915816" y="1273324"/>
            <a:ext cx="5486401" cy="1587501"/>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p>
            <a:pPr>
              <a:lnSpc>
                <a:spcPct val="150000"/>
              </a:lnSpc>
              <a:buClr>
                <a:srgbClr val="3B3A6B"/>
              </a:buClr>
              <a:buFont typeface="Helvetica"/>
            </a:pPr>
            <a:r>
              <a:rPr b="1" sz="1400">
                <a:solidFill>
                  <a:srgbClr val="3B3A6B"/>
                </a:solidFill>
                <a:uFill>
                  <a:solidFill>
                    <a:srgbClr val="3B3A6B"/>
                  </a:solidFill>
                </a:uFill>
                <a:latin typeface="Helvetica"/>
                <a:ea typeface="Helvetica"/>
                <a:cs typeface="Helvetica"/>
                <a:sym typeface="Helvetica"/>
              </a:rPr>
              <a:t>I suoi segni sono abbastanza ovvi:</a:t>
            </a:r>
          </a:p>
          <a:p>
            <a:pPr>
              <a:lnSpc>
                <a:spcPct val="150000"/>
              </a:lnSpc>
              <a:buClr>
                <a:srgbClr val="E96342"/>
              </a:buClr>
              <a:buFont typeface="Helvetica"/>
            </a:pPr>
            <a:r>
              <a:rPr sz="1400">
                <a:solidFill>
                  <a:srgbClr val="E96342"/>
                </a:solidFill>
                <a:uFill>
                  <a:solidFill>
                    <a:srgbClr val="E96342"/>
                  </a:solidFill>
                </a:uFill>
                <a:latin typeface="Helvetica"/>
                <a:ea typeface="Helvetica"/>
                <a:cs typeface="Helvetica"/>
                <a:sym typeface="Helvetica"/>
              </a:rPr>
              <a:t>•  </a:t>
            </a:r>
            <a:r>
              <a:rPr sz="1400">
                <a:latin typeface="Helvetica"/>
                <a:ea typeface="Helvetica"/>
                <a:cs typeface="Helvetica"/>
                <a:sym typeface="Helvetica"/>
              </a:rPr>
              <a:t>pupille dilatate</a:t>
            </a:r>
          </a:p>
          <a:p>
            <a:pPr>
              <a:lnSpc>
                <a:spcPct val="150000"/>
              </a:lnSpc>
              <a:buClr>
                <a:srgbClr val="E96342"/>
              </a:buClr>
              <a:buFont typeface="Helvetica"/>
            </a:pPr>
            <a:r>
              <a:rPr sz="1400">
                <a:solidFill>
                  <a:srgbClr val="E96342"/>
                </a:solidFill>
                <a:uFill>
                  <a:solidFill>
                    <a:srgbClr val="E96342"/>
                  </a:solidFill>
                </a:uFill>
                <a:latin typeface="Helvetica"/>
                <a:ea typeface="Helvetica"/>
                <a:cs typeface="Helvetica"/>
                <a:sym typeface="Helvetica"/>
              </a:rPr>
              <a:t>•  </a:t>
            </a:r>
            <a:r>
              <a:rPr sz="1400">
                <a:latin typeface="Helvetica"/>
                <a:ea typeface="Helvetica"/>
                <a:cs typeface="Helvetica"/>
                <a:sym typeface="Helvetica"/>
              </a:rPr>
              <a:t>aumento del battito cardiaco e respirazione</a:t>
            </a:r>
          </a:p>
          <a:p>
            <a:pPr>
              <a:lnSpc>
                <a:spcPct val="150000"/>
              </a:lnSpc>
              <a:buClr>
                <a:srgbClr val="E96342"/>
              </a:buClr>
              <a:buFont typeface="Helvetica"/>
            </a:pPr>
            <a:r>
              <a:rPr sz="1400">
                <a:solidFill>
                  <a:srgbClr val="E96342"/>
                </a:solidFill>
                <a:uFill>
                  <a:solidFill>
                    <a:srgbClr val="E96342"/>
                  </a:solidFill>
                </a:uFill>
                <a:latin typeface="Helvetica"/>
                <a:ea typeface="Helvetica"/>
                <a:cs typeface="Helvetica"/>
                <a:sym typeface="Helvetica"/>
              </a:rPr>
              <a:t>• </a:t>
            </a:r>
            <a:r>
              <a:rPr sz="1400">
                <a:latin typeface="Helvetica"/>
                <a:ea typeface="Helvetica"/>
                <a:cs typeface="Helvetica"/>
                <a:sym typeface="Helvetica"/>
              </a:rPr>
              <a:t>palmi sudati</a:t>
            </a:r>
          </a:p>
          <a:p>
            <a:pPr>
              <a:lnSpc>
                <a:spcPct val="150000"/>
              </a:lnSpc>
              <a:buClr>
                <a:srgbClr val="E96342"/>
              </a:buClr>
              <a:buFont typeface="Helvetica"/>
            </a:pPr>
            <a:r>
              <a:rPr sz="1400">
                <a:solidFill>
                  <a:srgbClr val="E96342"/>
                </a:solidFill>
                <a:uFill>
                  <a:solidFill>
                    <a:srgbClr val="E96342"/>
                  </a:solidFill>
                </a:uFill>
                <a:latin typeface="Helvetica"/>
                <a:ea typeface="Helvetica"/>
                <a:cs typeface="Helvetica"/>
                <a:sym typeface="Helvetica"/>
              </a:rPr>
              <a:t>•  </a:t>
            </a:r>
            <a:r>
              <a:rPr sz="1400">
                <a:latin typeface="Helvetica"/>
                <a:ea typeface="Helvetica"/>
                <a:cs typeface="Helvetica"/>
                <a:sym typeface="Helvetica"/>
              </a:rPr>
              <a:t>pulsazioni nei templi</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 name="Lo stress cronico"/>
          <p:cNvSpPr txBox="1"/>
          <p:nvPr>
            <p:ph type="ctrTitle"/>
          </p:nvPr>
        </p:nvSpPr>
        <p:spPr>
          <a:xfrm>
            <a:off x="467543" y="193205"/>
            <a:ext cx="8496946" cy="864097"/>
          </a:xfrm>
          <a:prstGeom prst="rect">
            <a:avLst/>
          </a:prstGeom>
        </p:spPr>
        <p:txBody>
          <a:bodyPr/>
          <a:lstStyle/>
          <a:p>
            <a:pPr algn="l"/>
            <a:r>
              <a:rPr b="1" sz="3200">
                <a:solidFill>
                  <a:srgbClr val="3C3C6A"/>
                </a:solidFill>
                <a:uFill>
                  <a:solidFill>
                    <a:srgbClr val="3C3C6A"/>
                  </a:solidFill>
                </a:uFill>
                <a:latin typeface="Helvetica"/>
                <a:ea typeface="Helvetica"/>
                <a:cs typeface="Helvetica"/>
                <a:sym typeface="Helvetica"/>
              </a:rPr>
              <a:t>Lo stress</a:t>
            </a:r>
            <a:r>
              <a:rPr b="1" sz="3200">
                <a:solidFill>
                  <a:srgbClr val="E96342"/>
                </a:solidFill>
                <a:uFill>
                  <a:solidFill>
                    <a:srgbClr val="E96342"/>
                  </a:solidFill>
                </a:uFill>
                <a:latin typeface="Helvetica"/>
                <a:ea typeface="Helvetica"/>
                <a:cs typeface="Helvetica"/>
                <a:sym typeface="Helvetica"/>
              </a:rPr>
              <a:t> cronico</a:t>
            </a:r>
          </a:p>
        </p:txBody>
      </p:sp>
      <p:sp>
        <p:nvSpPr>
          <p:cNvPr id="150" name="Come riconoscere?"/>
          <p:cNvSpPr/>
          <p:nvPr/>
        </p:nvSpPr>
        <p:spPr>
          <a:xfrm>
            <a:off x="476217" y="1129308"/>
            <a:ext cx="7073901" cy="355601"/>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lvl1pPr>
              <a:buClr>
                <a:srgbClr val="E96342"/>
              </a:buClr>
              <a:buFont typeface="Helvetica"/>
              <a:defRPr b="1">
                <a:solidFill>
                  <a:srgbClr val="E96342"/>
                </a:solidFill>
                <a:uFill>
                  <a:solidFill>
                    <a:srgbClr val="E96342"/>
                  </a:solidFill>
                </a:uFill>
                <a:latin typeface="Helvetica"/>
                <a:ea typeface="Helvetica"/>
                <a:cs typeface="Helvetica"/>
                <a:sym typeface="Helvetica"/>
              </a:defRPr>
            </a:lvl1pPr>
          </a:lstStyle>
          <a:p>
            <a:pPr>
              <a:defRPr b="0">
                <a:solidFill>
                  <a:srgbClr val="000000"/>
                </a:solidFill>
                <a:uFill>
                  <a:solidFill>
                    <a:srgbClr val="000000"/>
                  </a:solidFill>
                </a:uFill>
                <a:latin typeface="+mn-lt"/>
                <a:ea typeface="+mn-ea"/>
                <a:cs typeface="+mn-cs"/>
                <a:sym typeface="Calibri"/>
              </a:defRPr>
            </a:pPr>
            <a:r>
              <a:rPr b="1">
                <a:solidFill>
                  <a:srgbClr val="E96342"/>
                </a:solidFill>
                <a:uFill>
                  <a:solidFill>
                    <a:srgbClr val="E96342"/>
                  </a:solidFill>
                </a:uFill>
                <a:latin typeface="Helvetica"/>
                <a:ea typeface="Helvetica"/>
                <a:cs typeface="Helvetica"/>
                <a:sym typeface="Helvetica"/>
              </a:rPr>
              <a:t>Come riconoscere?</a:t>
            </a:r>
          </a:p>
        </p:txBody>
      </p:sp>
      <p:sp>
        <p:nvSpPr>
          <p:cNvPr id="151" name="1. Fisiologiche:…"/>
          <p:cNvSpPr/>
          <p:nvPr/>
        </p:nvSpPr>
        <p:spPr>
          <a:xfrm>
            <a:off x="467543" y="2353443"/>
            <a:ext cx="10312401" cy="1028701"/>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p>
            <a:pPr>
              <a:buClr>
                <a:srgbClr val="3B3A6B"/>
              </a:buClr>
              <a:buFont typeface="Helvetica"/>
            </a:pPr>
            <a:r>
              <a:rPr b="1" sz="1200">
                <a:solidFill>
                  <a:srgbClr val="3B3A6B"/>
                </a:solidFill>
                <a:uFill>
                  <a:solidFill>
                    <a:srgbClr val="3B3A6B"/>
                  </a:solidFill>
                </a:uFill>
                <a:latin typeface="Helvetica"/>
                <a:ea typeface="Helvetica"/>
                <a:cs typeface="Helvetica"/>
                <a:sym typeface="Helvetica"/>
              </a:rPr>
              <a:t>1. Fisiologiche:</a:t>
            </a:r>
          </a:p>
          <a:p>
            <a:pPr marL="171450" indent="-171450">
              <a:buClr>
                <a:srgbClr val="3B3A6B"/>
              </a:buClr>
              <a:buSzPct val="100000"/>
              <a:buFont typeface="Arial"/>
              <a:buChar char="•"/>
            </a:pPr>
            <a:r>
              <a:rPr sz="1200">
                <a:solidFill>
                  <a:srgbClr val="3B3A6B"/>
                </a:solidFill>
                <a:uFill>
                  <a:solidFill>
                    <a:srgbClr val="3B3A6B"/>
                  </a:solidFill>
                </a:uFill>
                <a:latin typeface="Helvetica"/>
                <a:ea typeface="Helvetica"/>
                <a:cs typeface="Helvetica"/>
                <a:sym typeface="Helvetica"/>
              </a:rPr>
              <a:t>apatia</a:t>
            </a:r>
          </a:p>
          <a:p>
            <a:pPr marL="171450" indent="-171450">
              <a:buClr>
                <a:srgbClr val="3B3A6B"/>
              </a:buClr>
              <a:buSzPct val="100000"/>
              <a:buFont typeface="Arial"/>
              <a:buChar char="•"/>
            </a:pPr>
            <a:r>
              <a:rPr sz="1200">
                <a:solidFill>
                  <a:srgbClr val="3B3A6B"/>
                </a:solidFill>
                <a:uFill>
                  <a:solidFill>
                    <a:srgbClr val="3B3A6B"/>
                  </a:solidFill>
                </a:uFill>
                <a:latin typeface="Helvetica"/>
                <a:ea typeface="Helvetica"/>
                <a:cs typeface="Helvetica"/>
                <a:sym typeface="Helvetica"/>
              </a:rPr>
              <a:t>fiacchezza</a:t>
            </a:r>
          </a:p>
          <a:p>
            <a:pPr marL="171450" indent="-171450">
              <a:buClr>
                <a:srgbClr val="3B3A6B"/>
              </a:buClr>
              <a:buSzPct val="100000"/>
              <a:buFont typeface="Arial"/>
              <a:buChar char="•"/>
            </a:pPr>
            <a:r>
              <a:rPr sz="1200">
                <a:solidFill>
                  <a:srgbClr val="3B3A6B"/>
                </a:solidFill>
                <a:uFill>
                  <a:solidFill>
                    <a:srgbClr val="3B3A6B"/>
                  </a:solidFill>
                </a:uFill>
                <a:latin typeface="Helvetica"/>
                <a:ea typeface="Helvetica"/>
                <a:cs typeface="Helvetica"/>
                <a:sym typeface="Helvetica"/>
              </a:rPr>
              <a:t>mal di testa</a:t>
            </a:r>
          </a:p>
          <a:p>
            <a:pPr marL="171450" indent="-171450">
              <a:buClr>
                <a:srgbClr val="3B3A6B"/>
              </a:buClr>
              <a:buSzPct val="100000"/>
              <a:buFont typeface="Arial"/>
              <a:buChar char="•"/>
            </a:pPr>
            <a:r>
              <a:rPr sz="1200">
                <a:solidFill>
                  <a:srgbClr val="3B3A6B"/>
                </a:solidFill>
                <a:uFill>
                  <a:solidFill>
                    <a:srgbClr val="3B3A6B"/>
                  </a:solidFill>
                </a:uFill>
                <a:latin typeface="Helvetica"/>
                <a:ea typeface="Helvetica"/>
                <a:cs typeface="Helvetica"/>
                <a:sym typeface="Helvetica"/>
              </a:rPr>
              <a:t>raffreddori frequenti</a:t>
            </a:r>
          </a:p>
        </p:txBody>
      </p:sp>
      <p:sp>
        <p:nvSpPr>
          <p:cNvPr id="152" name="È impossibile distinguere tali ovvie manifestazioni fisiologiche come sotto stress a breve termine.…"/>
          <p:cNvSpPr/>
          <p:nvPr/>
        </p:nvSpPr>
        <p:spPr>
          <a:xfrm>
            <a:off x="2843808" y="1183313"/>
            <a:ext cx="5410201" cy="723901"/>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p>
            <a:pPr>
              <a:buClr>
                <a:srgbClr val="3B3A6B"/>
              </a:buClr>
              <a:buFont typeface="Helvetica"/>
            </a:pPr>
            <a:r>
              <a:rPr b="1" sz="1400">
                <a:solidFill>
                  <a:srgbClr val="3B3A6B"/>
                </a:solidFill>
                <a:uFill>
                  <a:solidFill>
                    <a:srgbClr val="3B3A6B"/>
                  </a:solidFill>
                </a:uFill>
                <a:latin typeface="Helvetica"/>
                <a:ea typeface="Helvetica"/>
                <a:cs typeface="Helvetica"/>
                <a:sym typeface="Helvetica"/>
              </a:rPr>
              <a:t>È impossibile distinguere tali ovvie manifestazioni fisiologiche come sotto stress a breve termine.</a:t>
            </a:r>
            <a:endParaRPr b="1" sz="1400">
              <a:solidFill>
                <a:srgbClr val="3B3A6B"/>
              </a:solidFill>
              <a:uFill>
                <a:solidFill>
                  <a:srgbClr val="3B3A6B"/>
                </a:solidFill>
              </a:uFill>
              <a:latin typeface="Helvetica"/>
              <a:ea typeface="Helvetica"/>
              <a:cs typeface="Helvetica"/>
              <a:sym typeface="Helvetica"/>
            </a:endParaRPr>
          </a:p>
          <a:p>
            <a:pPr>
              <a:buClr>
                <a:srgbClr val="3B3A6B"/>
              </a:buClr>
              <a:buFont typeface="Helvetica"/>
            </a:pPr>
            <a:r>
              <a:rPr b="1" sz="1400">
                <a:solidFill>
                  <a:srgbClr val="3B3A6B"/>
                </a:solidFill>
                <a:uFill>
                  <a:solidFill>
                    <a:srgbClr val="3B3A6B"/>
                  </a:solidFill>
                </a:uFill>
                <a:latin typeface="Helvetica"/>
                <a:ea typeface="Helvetica"/>
                <a:cs typeface="Helvetica"/>
                <a:sym typeface="Helvetica"/>
              </a:rPr>
              <a:t>Ma ci sono diversi gruppi di segni di questa condizione.</a:t>
            </a:r>
          </a:p>
        </p:txBody>
      </p:sp>
      <p:sp>
        <p:nvSpPr>
          <p:cNvPr id="153" name="2. Emotivi:…"/>
          <p:cNvSpPr/>
          <p:nvPr/>
        </p:nvSpPr>
        <p:spPr>
          <a:xfrm>
            <a:off x="2915815" y="2353443"/>
            <a:ext cx="4584701" cy="1028701"/>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p>
            <a:pPr>
              <a:buClr>
                <a:srgbClr val="3B3A6B"/>
              </a:buClr>
              <a:buFont typeface="Helvetica"/>
            </a:pPr>
            <a:r>
              <a:rPr b="1" sz="1200">
                <a:solidFill>
                  <a:srgbClr val="3B3A6B"/>
                </a:solidFill>
                <a:uFill>
                  <a:solidFill>
                    <a:srgbClr val="3B3A6B"/>
                  </a:solidFill>
                </a:uFill>
                <a:latin typeface="Helvetica"/>
                <a:ea typeface="Helvetica"/>
                <a:cs typeface="Helvetica"/>
                <a:sym typeface="Helvetica"/>
              </a:rPr>
              <a:t>2. Emotivi:</a:t>
            </a:r>
          </a:p>
          <a:p>
            <a:pPr marL="171450" indent="-171450">
              <a:buClr>
                <a:srgbClr val="3B3A6B"/>
              </a:buClr>
              <a:buSzPct val="100000"/>
              <a:buFont typeface="Arial"/>
              <a:buChar char="•"/>
            </a:pPr>
            <a:r>
              <a:rPr sz="1200">
                <a:solidFill>
                  <a:srgbClr val="3B3A6B"/>
                </a:solidFill>
                <a:uFill>
                  <a:solidFill>
                    <a:srgbClr val="3B3A6B"/>
                  </a:solidFill>
                </a:uFill>
                <a:latin typeface="Helvetica"/>
                <a:ea typeface="Helvetica"/>
                <a:cs typeface="Helvetica"/>
                <a:sym typeface="Helvetica"/>
              </a:rPr>
              <a:t>depressione</a:t>
            </a:r>
          </a:p>
          <a:p>
            <a:pPr marL="171450" indent="-171450">
              <a:buClr>
                <a:srgbClr val="3B3A6B"/>
              </a:buClr>
              <a:buSzPct val="100000"/>
              <a:buFont typeface="Arial"/>
              <a:buChar char="•"/>
            </a:pPr>
            <a:r>
              <a:rPr sz="1200">
                <a:solidFill>
                  <a:srgbClr val="3B3A6B"/>
                </a:solidFill>
                <a:uFill>
                  <a:solidFill>
                    <a:srgbClr val="3B3A6B"/>
                  </a:solidFill>
                </a:uFill>
                <a:latin typeface="Helvetica"/>
                <a:ea typeface="Helvetica"/>
                <a:cs typeface="Helvetica"/>
                <a:sym typeface="Helvetica"/>
              </a:rPr>
              <a:t>impulsività</a:t>
            </a:r>
          </a:p>
          <a:p>
            <a:pPr marL="171450" indent="-171450">
              <a:buClr>
                <a:srgbClr val="3B3A6B"/>
              </a:buClr>
              <a:buSzPct val="100000"/>
              <a:buFont typeface="Arial"/>
              <a:buChar char="•"/>
            </a:pPr>
            <a:r>
              <a:rPr sz="1200">
                <a:solidFill>
                  <a:srgbClr val="3B3A6B"/>
                </a:solidFill>
                <a:uFill>
                  <a:solidFill>
                    <a:srgbClr val="3B3A6B"/>
                  </a:solidFill>
                </a:uFill>
                <a:latin typeface="Helvetica"/>
                <a:ea typeface="Helvetica"/>
                <a:cs typeface="Helvetica"/>
                <a:sym typeface="Helvetica"/>
              </a:rPr>
              <a:t>sbalzi d’umore</a:t>
            </a:r>
          </a:p>
          <a:p>
            <a:pPr marL="171450" indent="-171450">
              <a:buClr>
                <a:srgbClr val="3B3A6B"/>
              </a:buClr>
              <a:buSzPct val="100000"/>
              <a:buFont typeface="Arial"/>
              <a:buChar char="•"/>
            </a:pPr>
            <a:r>
              <a:rPr sz="1200">
                <a:solidFill>
                  <a:srgbClr val="3B3A6B"/>
                </a:solidFill>
                <a:uFill>
                  <a:solidFill>
                    <a:srgbClr val="3B3A6B"/>
                  </a:solidFill>
                </a:uFill>
                <a:latin typeface="Helvetica"/>
                <a:ea typeface="Helvetica"/>
                <a:cs typeface="Helvetica"/>
                <a:sym typeface="Helvetica"/>
              </a:rPr>
              <a:t>ansia e tensione</a:t>
            </a:r>
          </a:p>
        </p:txBody>
      </p:sp>
      <p:sp>
        <p:nvSpPr>
          <p:cNvPr id="154" name="3. Comportamentali:…"/>
          <p:cNvSpPr/>
          <p:nvPr/>
        </p:nvSpPr>
        <p:spPr>
          <a:xfrm>
            <a:off x="5508104" y="2353443"/>
            <a:ext cx="4584701" cy="1790701"/>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p>
            <a:pPr>
              <a:buClr>
                <a:srgbClr val="3B3A6B"/>
              </a:buClr>
              <a:buFont typeface="Helvetica"/>
            </a:pPr>
            <a:r>
              <a:rPr b="1" sz="1200">
                <a:solidFill>
                  <a:srgbClr val="3B3A6B"/>
                </a:solidFill>
                <a:uFill>
                  <a:solidFill>
                    <a:srgbClr val="3B3A6B"/>
                  </a:solidFill>
                </a:uFill>
                <a:latin typeface="Helvetica"/>
                <a:ea typeface="Helvetica"/>
                <a:cs typeface="Helvetica"/>
                <a:sym typeface="Helvetica"/>
              </a:rPr>
              <a:t>3. Comportamentali:</a:t>
            </a:r>
          </a:p>
          <a:p>
            <a:pPr marL="171450" indent="-171450">
              <a:buClr>
                <a:srgbClr val="3B3A6B"/>
              </a:buClr>
              <a:buSzPct val="100000"/>
              <a:buFont typeface="Arial"/>
              <a:buChar char="•"/>
            </a:pPr>
            <a:r>
              <a:rPr sz="1200">
                <a:solidFill>
                  <a:srgbClr val="3B3A6B"/>
                </a:solidFill>
                <a:uFill>
                  <a:solidFill>
                    <a:srgbClr val="3B3A6B"/>
                  </a:solidFill>
                </a:uFill>
                <a:latin typeface="Helvetica"/>
                <a:ea typeface="Helvetica"/>
                <a:cs typeface="Helvetica"/>
                <a:sym typeface="Helvetica"/>
              </a:rPr>
              <a:t>indifferenza all’aspetto esteriore</a:t>
            </a:r>
          </a:p>
          <a:p>
            <a:pPr marL="171450" indent="-171450">
              <a:buClr>
                <a:srgbClr val="3B3A6B"/>
              </a:buClr>
              <a:buSzPct val="100000"/>
              <a:buFont typeface="Arial"/>
              <a:buChar char="•"/>
            </a:pPr>
            <a:r>
              <a:rPr sz="1200">
                <a:solidFill>
                  <a:srgbClr val="3B3A6B"/>
                </a:solidFill>
                <a:uFill>
                  <a:solidFill>
                    <a:srgbClr val="3B3A6B"/>
                  </a:solidFill>
                </a:uFill>
                <a:latin typeface="Helvetica"/>
                <a:ea typeface="Helvetica"/>
                <a:cs typeface="Helvetica"/>
                <a:sym typeface="Helvetica"/>
              </a:rPr>
              <a:t>difficoltà nel rapportarsi</a:t>
            </a:r>
          </a:p>
          <a:p>
            <a:pPr marL="171450" indent="-171450">
              <a:buClr>
                <a:srgbClr val="3B3A6B"/>
              </a:buClr>
              <a:buSzPct val="100000"/>
              <a:buFont typeface="Arial"/>
              <a:buChar char="•"/>
            </a:pPr>
            <a:r>
              <a:rPr sz="1200">
                <a:solidFill>
                  <a:srgbClr val="3B3A6B"/>
                </a:solidFill>
                <a:uFill>
                  <a:solidFill>
                    <a:srgbClr val="3B3A6B"/>
                  </a:solidFill>
                </a:uFill>
                <a:latin typeface="Helvetica"/>
                <a:ea typeface="Helvetica"/>
                <a:cs typeface="Helvetica"/>
                <a:sym typeface="Helvetica"/>
              </a:rPr>
              <a:t>nuove cattive abitudini  </a:t>
            </a:r>
          </a:p>
          <a:p>
            <a:pPr>
              <a:buClr>
                <a:srgbClr val="3B3A6B"/>
              </a:buClr>
              <a:buFont typeface="Helvetica"/>
            </a:pPr>
            <a:r>
              <a:rPr sz="1200">
                <a:solidFill>
                  <a:srgbClr val="3B3A6B"/>
                </a:solidFill>
                <a:uFill>
                  <a:solidFill>
                    <a:srgbClr val="3B3A6B"/>
                  </a:solidFill>
                </a:uFill>
                <a:latin typeface="Helvetica"/>
                <a:ea typeface="Helvetica"/>
                <a:cs typeface="Helvetica"/>
                <a:sym typeface="Helvetica"/>
              </a:rPr>
              <a:t>    oppure peggioramento delle vecchie</a:t>
            </a:r>
          </a:p>
          <a:p>
            <a:pPr marL="171450" indent="-171450">
              <a:buClr>
                <a:srgbClr val="3B3A6B"/>
              </a:buClr>
              <a:buSzPct val="100000"/>
              <a:buFont typeface="Arial"/>
              <a:buChar char="•"/>
            </a:pPr>
            <a:r>
              <a:rPr sz="1200">
                <a:solidFill>
                  <a:srgbClr val="3B3A6B"/>
                </a:solidFill>
                <a:uFill>
                  <a:solidFill>
                    <a:srgbClr val="3B3A6B"/>
                  </a:solidFill>
                </a:uFill>
                <a:latin typeface="Helvetica"/>
                <a:ea typeface="Helvetica"/>
                <a:cs typeface="Helvetica"/>
                <a:sym typeface="Helvetica"/>
              </a:rPr>
              <a:t>distrazione</a:t>
            </a:r>
          </a:p>
          <a:p>
            <a:pPr marL="171450" indent="-171450">
              <a:buClr>
                <a:srgbClr val="3B3A6B"/>
              </a:buClr>
              <a:buSzPct val="100000"/>
              <a:buFont typeface="Arial"/>
              <a:buChar char="•"/>
            </a:pPr>
            <a:r>
              <a:rPr sz="1200">
                <a:solidFill>
                  <a:srgbClr val="3B3A6B"/>
                </a:solidFill>
                <a:uFill>
                  <a:solidFill>
                    <a:srgbClr val="3B3A6B"/>
                  </a:solidFill>
                </a:uFill>
                <a:latin typeface="Helvetica"/>
                <a:ea typeface="Helvetica"/>
                <a:cs typeface="Helvetica"/>
                <a:sym typeface="Helvetica"/>
              </a:rPr>
              <a:t>irresponsabilità</a:t>
            </a:r>
          </a:p>
          <a:p>
            <a:pPr marL="171450" indent="-171450">
              <a:buClr>
                <a:srgbClr val="3B3A6B"/>
              </a:buClr>
              <a:buSzPct val="100000"/>
              <a:buFont typeface="Arial"/>
              <a:buChar char="•"/>
            </a:pPr>
            <a:r>
              <a:rPr sz="1200">
                <a:solidFill>
                  <a:srgbClr val="3B3A6B"/>
                </a:solidFill>
                <a:uFill>
                  <a:solidFill>
                    <a:srgbClr val="3B3A6B"/>
                  </a:solidFill>
                </a:uFill>
                <a:latin typeface="Helvetica"/>
                <a:ea typeface="Helvetica"/>
                <a:cs typeface="Helvetica"/>
                <a:sym typeface="Helvetica"/>
              </a:rPr>
              <a:t>eccessi nel alimentazione</a:t>
            </a:r>
          </a:p>
          <a:p>
            <a:pPr marL="171450" indent="-171450">
              <a:buClr>
                <a:srgbClr val="3B3A6B"/>
              </a:buClr>
              <a:buSzPct val="100000"/>
              <a:buFont typeface="Arial"/>
              <a:buChar char="•"/>
            </a:pPr>
            <a:r>
              <a:rPr sz="1200">
                <a:solidFill>
                  <a:srgbClr val="3B3A6B"/>
                </a:solidFill>
                <a:uFill>
                  <a:solidFill>
                    <a:srgbClr val="3B3A6B"/>
                  </a:solidFill>
                </a:uFill>
                <a:latin typeface="Helvetica"/>
                <a:ea typeface="Helvetica"/>
                <a:cs typeface="Helvetica"/>
                <a:sym typeface="Helvetica"/>
              </a:rPr>
              <a:t>assenza di gioia di vivere</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6" name="image29.png" descr="image29.png"/>
          <p:cNvPicPr>
            <a:picLocks noChangeAspect="1"/>
          </p:cNvPicPr>
          <p:nvPr/>
        </p:nvPicPr>
        <p:blipFill>
          <a:blip r:embed="rId2">
            <a:extLst/>
          </a:blip>
          <a:stretch>
            <a:fillRect/>
          </a:stretch>
        </p:blipFill>
        <p:spPr>
          <a:xfrm>
            <a:off x="-7783" y="0"/>
            <a:ext cx="9151783" cy="5719417"/>
          </a:xfrm>
          <a:prstGeom prst="rect">
            <a:avLst/>
          </a:prstGeom>
        </p:spPr>
      </p:pic>
      <p:sp>
        <p:nvSpPr>
          <p:cNvPr id="157" name="Motivazione in fase dello stress"/>
          <p:cNvSpPr/>
          <p:nvPr/>
        </p:nvSpPr>
        <p:spPr>
          <a:xfrm>
            <a:off x="683567" y="4729707"/>
            <a:ext cx="7645401" cy="558801"/>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p>
            <a:pPr>
              <a:lnSpc>
                <a:spcPct val="80000"/>
              </a:lnSpc>
              <a:buClr>
                <a:srgbClr val="E96342"/>
              </a:buClr>
              <a:buFont typeface="Helvetica"/>
            </a:pPr>
            <a:r>
              <a:rPr b="1" sz="3200">
                <a:solidFill>
                  <a:srgbClr val="E96342"/>
                </a:solidFill>
                <a:uFill>
                  <a:solidFill>
                    <a:srgbClr val="E96342"/>
                  </a:solidFill>
                </a:uFill>
                <a:latin typeface="Helvetica"/>
                <a:ea typeface="Helvetica"/>
                <a:cs typeface="Helvetica"/>
                <a:sym typeface="Helvetica"/>
              </a:rPr>
              <a:t>Motivazione</a:t>
            </a:r>
            <a:r>
              <a:rPr b="1" sz="3200">
                <a:solidFill>
                  <a:srgbClr val="3B3A6B"/>
                </a:solidFill>
                <a:uFill>
                  <a:solidFill>
                    <a:srgbClr val="3B3A6B"/>
                  </a:solidFill>
                </a:uFill>
                <a:latin typeface="Helvetica"/>
                <a:ea typeface="Helvetica"/>
                <a:cs typeface="Helvetica"/>
                <a:sym typeface="Helvetica"/>
              </a:rPr>
              <a:t> in fase dello stress</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9" name="image30.png" descr="image30.png"/>
          <p:cNvPicPr>
            <a:picLocks noChangeAspect="1"/>
          </p:cNvPicPr>
          <p:nvPr/>
        </p:nvPicPr>
        <p:blipFill>
          <a:blip r:embed="rId2">
            <a:extLst/>
          </a:blip>
          <a:stretch>
            <a:fillRect/>
          </a:stretch>
        </p:blipFill>
        <p:spPr>
          <a:xfrm>
            <a:off x="0" y="0"/>
            <a:ext cx="9144714" cy="5715000"/>
          </a:xfrm>
          <a:prstGeom prst="rect">
            <a:avLst/>
          </a:prstGeom>
        </p:spPr>
      </p:pic>
      <p:sp>
        <p:nvSpPr>
          <p:cNvPr id="160" name="Uscire dal blocco"/>
          <p:cNvSpPr txBox="1"/>
          <p:nvPr>
            <p:ph type="ctrTitle"/>
          </p:nvPr>
        </p:nvSpPr>
        <p:spPr>
          <a:xfrm>
            <a:off x="467543" y="3332231"/>
            <a:ext cx="8496946" cy="864097"/>
          </a:xfrm>
          <a:prstGeom prst="rect">
            <a:avLst/>
          </a:prstGeom>
        </p:spPr>
        <p:txBody>
          <a:bodyPr/>
          <a:lstStyle>
            <a:lvl1pPr algn="l">
              <a:lnSpc>
                <a:spcPct val="90000"/>
              </a:lnSpc>
              <a:defRPr b="1" sz="3200">
                <a:solidFill>
                  <a:srgbClr val="3B3A6B"/>
                </a:solidFill>
                <a:uFill>
                  <a:solidFill>
                    <a:srgbClr val="3B3A6B"/>
                  </a:solidFill>
                </a:uFill>
                <a:latin typeface="Helvetica"/>
                <a:ea typeface="Helvetica"/>
                <a:cs typeface="Helvetica"/>
                <a:sym typeface="Helvetica"/>
              </a:defRPr>
            </a:lvl1pPr>
          </a:lstStyle>
          <a:p>
            <a:pPr>
              <a:defRPr b="0" sz="4400">
                <a:solidFill>
                  <a:srgbClr val="000000"/>
                </a:solidFill>
                <a:uFill>
                  <a:solidFill>
                    <a:srgbClr val="000000"/>
                  </a:solidFill>
                </a:uFill>
                <a:latin typeface="+mn-lt"/>
                <a:ea typeface="+mn-ea"/>
                <a:cs typeface="+mn-cs"/>
                <a:sym typeface="Calibri"/>
              </a:defRPr>
            </a:pPr>
            <a:r>
              <a:rPr b="1" sz="3200">
                <a:solidFill>
                  <a:srgbClr val="3B3A6B"/>
                </a:solidFill>
                <a:uFill>
                  <a:solidFill>
                    <a:srgbClr val="3B3A6B"/>
                  </a:solidFill>
                </a:uFill>
                <a:latin typeface="Helvetica"/>
                <a:ea typeface="Helvetica"/>
                <a:cs typeface="Helvetica"/>
                <a:sym typeface="Helvetica"/>
              </a:rPr>
              <a:t>Uscire dal blocco</a:t>
            </a:r>
          </a:p>
        </p:txBody>
      </p:sp>
      <p:sp>
        <p:nvSpPr>
          <p:cNvPr id="161" name="Distribuire le forze…"/>
          <p:cNvSpPr/>
          <p:nvPr/>
        </p:nvSpPr>
        <p:spPr>
          <a:xfrm>
            <a:off x="467543" y="4081636"/>
            <a:ext cx="8432801" cy="1193801"/>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p>
            <a:pPr marL="285750" indent="-285750">
              <a:lnSpc>
                <a:spcPct val="150000"/>
              </a:lnSpc>
              <a:buClr>
                <a:srgbClr val="3B3A6B"/>
              </a:buClr>
              <a:buSzPct val="100000"/>
              <a:buFont typeface="Arial"/>
              <a:buChar char="•"/>
            </a:pPr>
            <a:r>
              <a:rPr>
                <a:solidFill>
                  <a:srgbClr val="3B3A6B"/>
                </a:solidFill>
                <a:uFill>
                  <a:solidFill>
                    <a:srgbClr val="3B3A6B"/>
                  </a:solidFill>
                </a:uFill>
                <a:latin typeface="Helvetica"/>
                <a:ea typeface="Helvetica"/>
                <a:cs typeface="Helvetica"/>
                <a:sym typeface="Helvetica"/>
              </a:rPr>
              <a:t>Distribuire le forze</a:t>
            </a:r>
          </a:p>
          <a:p>
            <a:pPr marL="285750" indent="-285750">
              <a:lnSpc>
                <a:spcPct val="150000"/>
              </a:lnSpc>
              <a:buClr>
                <a:srgbClr val="3B3A6B"/>
              </a:buClr>
              <a:buSzPct val="100000"/>
              <a:buFont typeface="Arial"/>
              <a:buChar char="•"/>
            </a:pPr>
            <a:r>
              <a:rPr>
                <a:solidFill>
                  <a:srgbClr val="3B3A6B"/>
                </a:solidFill>
                <a:uFill>
                  <a:solidFill>
                    <a:srgbClr val="3B3A6B"/>
                  </a:solidFill>
                </a:uFill>
                <a:latin typeface="Helvetica"/>
                <a:ea typeface="Helvetica"/>
                <a:cs typeface="Helvetica"/>
                <a:sym typeface="Helvetica"/>
              </a:rPr>
              <a:t>Pianificare </a:t>
            </a:r>
          </a:p>
          <a:p>
            <a:pPr marL="285750" indent="-285750">
              <a:lnSpc>
                <a:spcPct val="150000"/>
              </a:lnSpc>
              <a:buClr>
                <a:srgbClr val="3B3A6B"/>
              </a:buClr>
              <a:buSzPct val="100000"/>
              <a:buFont typeface="Arial"/>
              <a:buChar char="•"/>
            </a:pPr>
            <a:r>
              <a:rPr>
                <a:solidFill>
                  <a:srgbClr val="3B3A6B"/>
                </a:solidFill>
                <a:uFill>
                  <a:solidFill>
                    <a:srgbClr val="3B3A6B"/>
                  </a:solidFill>
                </a:uFill>
                <a:latin typeface="Helvetica"/>
                <a:ea typeface="Helvetica"/>
                <a:cs typeface="Helvetica"/>
                <a:sym typeface="Helvetica"/>
              </a:rPr>
              <a:t>Fissazione permanente sull'obiettivo futuro</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3" name="image31.png" descr="image31.png"/>
          <p:cNvPicPr>
            <a:picLocks noChangeAspect="1"/>
          </p:cNvPicPr>
          <p:nvPr/>
        </p:nvPicPr>
        <p:blipFill>
          <a:blip r:embed="rId2">
            <a:extLst/>
          </a:blip>
          <a:stretch>
            <a:fillRect/>
          </a:stretch>
        </p:blipFill>
        <p:spPr>
          <a:xfrm>
            <a:off x="1" y="0"/>
            <a:ext cx="9144001" cy="5714554"/>
          </a:xfrm>
          <a:prstGeom prst="rect">
            <a:avLst/>
          </a:prstGeom>
        </p:spPr>
      </p:pic>
      <p:sp>
        <p:nvSpPr>
          <p:cNvPr id="164" name="Cosa ci ruba l’energia?"/>
          <p:cNvSpPr txBox="1"/>
          <p:nvPr>
            <p:ph type="ctrTitle"/>
          </p:nvPr>
        </p:nvSpPr>
        <p:spPr>
          <a:xfrm>
            <a:off x="323527" y="337219"/>
            <a:ext cx="8496946" cy="864097"/>
          </a:xfrm>
          <a:prstGeom prst="rect">
            <a:avLst/>
          </a:prstGeom>
        </p:spPr>
        <p:txBody>
          <a:bodyPr/>
          <a:lstStyle/>
          <a:p>
            <a:pPr algn="l">
              <a:lnSpc>
                <a:spcPct val="90000"/>
              </a:lnSpc>
            </a:pPr>
            <a:r>
              <a:rPr b="1" sz="3200">
                <a:solidFill>
                  <a:srgbClr val="3B3A6B"/>
                </a:solidFill>
                <a:uFill>
                  <a:solidFill>
                    <a:srgbClr val="3B3A6B"/>
                  </a:solidFill>
                </a:uFill>
                <a:latin typeface="Helvetica"/>
                <a:ea typeface="Helvetica"/>
                <a:cs typeface="Helvetica"/>
                <a:sym typeface="Helvetica"/>
              </a:rPr>
              <a:t>Cosa ci </a:t>
            </a:r>
            <a:r>
              <a:rPr b="1" sz="3200">
                <a:solidFill>
                  <a:srgbClr val="E96342"/>
                </a:solidFill>
                <a:uFill>
                  <a:solidFill>
                    <a:srgbClr val="E96342"/>
                  </a:solidFill>
                </a:uFill>
                <a:latin typeface="Helvetica"/>
                <a:ea typeface="Helvetica"/>
                <a:cs typeface="Helvetica"/>
                <a:sym typeface="Helvetica"/>
              </a:rPr>
              <a:t>ruba</a:t>
            </a:r>
            <a:r>
              <a:rPr b="1" sz="3200">
                <a:solidFill>
                  <a:srgbClr val="3B3A6B"/>
                </a:solidFill>
                <a:uFill>
                  <a:solidFill>
                    <a:srgbClr val="3B3A6B"/>
                  </a:solidFill>
                </a:uFill>
                <a:latin typeface="Helvetica"/>
                <a:ea typeface="Helvetica"/>
                <a:cs typeface="Helvetica"/>
                <a:sym typeface="Helvetica"/>
              </a:rPr>
              <a:t> l’energia?</a:t>
            </a:r>
          </a:p>
        </p:txBody>
      </p:sp>
      <p:sp>
        <p:nvSpPr>
          <p:cNvPr id="165" name="Vecchi traumi…"/>
          <p:cNvSpPr/>
          <p:nvPr/>
        </p:nvSpPr>
        <p:spPr>
          <a:xfrm>
            <a:off x="342782" y="1057299"/>
            <a:ext cx="8432801" cy="1612901"/>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p>
            <a:pPr marL="285750" indent="-285750">
              <a:lnSpc>
                <a:spcPct val="150000"/>
              </a:lnSpc>
              <a:buClr>
                <a:srgbClr val="3B3A6B"/>
              </a:buClr>
              <a:buSzPct val="100000"/>
              <a:buFont typeface="Arial"/>
              <a:buChar char="•"/>
            </a:pPr>
            <a:r>
              <a:rPr>
                <a:solidFill>
                  <a:srgbClr val="3B3A6B"/>
                </a:solidFill>
                <a:uFill>
                  <a:solidFill>
                    <a:srgbClr val="3B3A6B"/>
                  </a:solidFill>
                </a:uFill>
                <a:latin typeface="Helvetica"/>
                <a:ea typeface="Helvetica"/>
                <a:cs typeface="Helvetica"/>
                <a:sym typeface="Helvetica"/>
              </a:rPr>
              <a:t>Vecchi traumi </a:t>
            </a:r>
          </a:p>
          <a:p>
            <a:pPr marL="285750" indent="-285750">
              <a:lnSpc>
                <a:spcPct val="150000"/>
              </a:lnSpc>
              <a:buClr>
                <a:srgbClr val="3B3A6B"/>
              </a:buClr>
              <a:buSzPct val="100000"/>
              <a:buFont typeface="Arial"/>
              <a:buChar char="•"/>
            </a:pPr>
            <a:r>
              <a:rPr>
                <a:solidFill>
                  <a:srgbClr val="3B3A6B"/>
                </a:solidFill>
                <a:uFill>
                  <a:solidFill>
                    <a:srgbClr val="3B3A6B"/>
                  </a:solidFill>
                </a:uFill>
                <a:latin typeface="Helvetica"/>
                <a:ea typeface="Helvetica"/>
                <a:cs typeface="Helvetica"/>
                <a:sym typeface="Helvetica"/>
              </a:rPr>
              <a:t>Impostazioni mentali sbagliate</a:t>
            </a:r>
          </a:p>
          <a:p>
            <a:pPr marL="285750" indent="-285750">
              <a:lnSpc>
                <a:spcPct val="150000"/>
              </a:lnSpc>
              <a:buClr>
                <a:srgbClr val="3B3A6B"/>
              </a:buClr>
              <a:buSzPct val="100000"/>
              <a:buFont typeface="Arial"/>
              <a:buChar char="•"/>
            </a:pPr>
            <a:r>
              <a:rPr>
                <a:solidFill>
                  <a:srgbClr val="3B3A6B"/>
                </a:solidFill>
                <a:uFill>
                  <a:solidFill>
                    <a:srgbClr val="3B3A6B"/>
                  </a:solidFill>
                </a:uFill>
                <a:latin typeface="Helvetica"/>
                <a:ea typeface="Helvetica"/>
                <a:cs typeface="Helvetica"/>
                <a:sym typeface="Helvetica"/>
              </a:rPr>
              <a:t>Restrizioni genitoriali</a:t>
            </a:r>
          </a:p>
          <a:p>
            <a:pPr marL="285750" indent="-285750">
              <a:lnSpc>
                <a:spcPct val="150000"/>
              </a:lnSpc>
              <a:buClr>
                <a:srgbClr val="3B3A6B"/>
              </a:buClr>
              <a:buSzPct val="100000"/>
              <a:buFont typeface="Arial"/>
              <a:buChar char="•"/>
            </a:pPr>
            <a:r>
              <a:rPr>
                <a:solidFill>
                  <a:srgbClr val="3B3A6B"/>
                </a:solidFill>
                <a:uFill>
                  <a:solidFill>
                    <a:srgbClr val="3B3A6B"/>
                  </a:solidFill>
                </a:uFill>
                <a:latin typeface="Helvetica"/>
                <a:ea typeface="Helvetica"/>
                <a:cs typeface="Helvetica"/>
                <a:sym typeface="Helvetica"/>
              </a:rPr>
              <a:t>Stress cronico</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7" name="image32.png" descr="image32.png"/>
          <p:cNvPicPr>
            <a:picLocks noChangeAspect="1"/>
          </p:cNvPicPr>
          <p:nvPr/>
        </p:nvPicPr>
        <p:blipFill>
          <a:blip r:embed="rId2">
            <a:extLst/>
          </a:blip>
          <a:stretch>
            <a:fillRect/>
          </a:stretch>
        </p:blipFill>
        <p:spPr>
          <a:xfrm>
            <a:off x="-716" y="0"/>
            <a:ext cx="9144716" cy="5715000"/>
          </a:xfrm>
          <a:prstGeom prst="rect">
            <a:avLst/>
          </a:prstGeom>
        </p:spPr>
      </p:pic>
      <p:sp>
        <p:nvSpPr>
          <p:cNvPr id="168" name="I fattori del rischio"/>
          <p:cNvSpPr txBox="1"/>
          <p:nvPr>
            <p:ph type="ctrTitle"/>
          </p:nvPr>
        </p:nvSpPr>
        <p:spPr>
          <a:xfrm>
            <a:off x="481005" y="337219"/>
            <a:ext cx="8496945" cy="864097"/>
          </a:xfrm>
          <a:prstGeom prst="rect">
            <a:avLst/>
          </a:prstGeom>
        </p:spPr>
        <p:txBody>
          <a:bodyPr/>
          <a:lstStyle>
            <a:lvl1pPr algn="l">
              <a:lnSpc>
                <a:spcPct val="90000"/>
              </a:lnSpc>
              <a:defRPr b="1" sz="3200">
                <a:solidFill>
                  <a:srgbClr val="3B3A6B"/>
                </a:solidFill>
                <a:uFill>
                  <a:solidFill>
                    <a:srgbClr val="3B3A6B"/>
                  </a:solidFill>
                </a:uFill>
                <a:latin typeface="Helvetica"/>
                <a:ea typeface="Helvetica"/>
                <a:cs typeface="Helvetica"/>
                <a:sym typeface="Helvetica"/>
              </a:defRPr>
            </a:lvl1pPr>
          </a:lstStyle>
          <a:p>
            <a:pPr>
              <a:defRPr b="0" sz="4400">
                <a:solidFill>
                  <a:srgbClr val="000000"/>
                </a:solidFill>
                <a:uFill>
                  <a:solidFill>
                    <a:srgbClr val="000000"/>
                  </a:solidFill>
                </a:uFill>
                <a:latin typeface="+mn-lt"/>
                <a:ea typeface="+mn-ea"/>
                <a:cs typeface="+mn-cs"/>
                <a:sym typeface="Calibri"/>
              </a:defRPr>
            </a:pPr>
            <a:r>
              <a:rPr b="1" sz="3200">
                <a:solidFill>
                  <a:srgbClr val="3B3A6B"/>
                </a:solidFill>
                <a:uFill>
                  <a:solidFill>
                    <a:srgbClr val="3B3A6B"/>
                  </a:solidFill>
                </a:uFill>
                <a:latin typeface="Helvetica"/>
                <a:ea typeface="Helvetica"/>
                <a:cs typeface="Helvetica"/>
                <a:sym typeface="Helvetica"/>
              </a:rPr>
              <a:t>I fattori del rischio</a:t>
            </a:r>
          </a:p>
        </p:txBody>
      </p:sp>
      <p:sp>
        <p:nvSpPr>
          <p:cNvPr id="169" name="Livello di importanza…"/>
          <p:cNvSpPr/>
          <p:nvPr/>
        </p:nvSpPr>
        <p:spPr>
          <a:xfrm>
            <a:off x="500260" y="1057299"/>
            <a:ext cx="8432801" cy="2032001"/>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p>
            <a:pPr marL="285750" indent="-285750">
              <a:lnSpc>
                <a:spcPct val="150000"/>
              </a:lnSpc>
              <a:buClr>
                <a:srgbClr val="3B3A6B"/>
              </a:buClr>
              <a:buSzPct val="100000"/>
              <a:buFont typeface="Arial"/>
              <a:buChar char="•"/>
            </a:pPr>
            <a:r>
              <a:rPr>
                <a:solidFill>
                  <a:srgbClr val="3B3A6B"/>
                </a:solidFill>
                <a:uFill>
                  <a:solidFill>
                    <a:srgbClr val="3B3A6B"/>
                  </a:solidFill>
                </a:uFill>
                <a:latin typeface="Helvetica"/>
                <a:ea typeface="Helvetica"/>
                <a:cs typeface="Helvetica"/>
                <a:sym typeface="Helvetica"/>
              </a:rPr>
              <a:t>Livello di importanza </a:t>
            </a:r>
            <a:endParaRPr>
              <a:solidFill>
                <a:srgbClr val="3B3A6B"/>
              </a:solidFill>
              <a:uFill>
                <a:solidFill>
                  <a:srgbClr val="3B3A6B"/>
                </a:solidFill>
              </a:uFill>
              <a:latin typeface="Helvetica"/>
              <a:ea typeface="Helvetica"/>
              <a:cs typeface="Helvetica"/>
              <a:sym typeface="Helvetica"/>
            </a:endParaRPr>
          </a:p>
          <a:p>
            <a:pPr>
              <a:lnSpc>
                <a:spcPct val="150000"/>
              </a:lnSpc>
              <a:buClrTx/>
              <a:buFontTx/>
            </a:pPr>
            <a:r>
              <a:rPr>
                <a:solidFill>
                  <a:srgbClr val="3B3A6B"/>
                </a:solidFill>
                <a:uFill>
                  <a:solidFill>
                    <a:srgbClr val="3B3A6B"/>
                  </a:solidFill>
                </a:uFill>
                <a:latin typeface="Helvetica"/>
                <a:ea typeface="Helvetica"/>
                <a:cs typeface="Helvetica"/>
                <a:sym typeface="Helvetica"/>
              </a:rPr>
              <a:t>(situazioni /oggetto / persona)</a:t>
            </a:r>
            <a:endParaRPr>
              <a:solidFill>
                <a:srgbClr val="3B3A6B"/>
              </a:solidFill>
              <a:uFill>
                <a:solidFill>
                  <a:srgbClr val="3B3A6B"/>
                </a:solidFill>
              </a:uFill>
              <a:latin typeface="Helvetica"/>
              <a:ea typeface="Helvetica"/>
              <a:cs typeface="Helvetica"/>
              <a:sym typeface="Helvetica"/>
            </a:endParaRPr>
          </a:p>
          <a:p>
            <a:pPr marL="285750" indent="-285750">
              <a:lnSpc>
                <a:spcPct val="150000"/>
              </a:lnSpc>
              <a:buClr>
                <a:srgbClr val="3B3A6B"/>
              </a:buClr>
              <a:buSzPct val="100000"/>
              <a:buFont typeface="Arial"/>
              <a:buChar char="•"/>
            </a:pPr>
            <a:r>
              <a:rPr>
                <a:solidFill>
                  <a:srgbClr val="3B3A6B"/>
                </a:solidFill>
                <a:uFill>
                  <a:solidFill>
                    <a:srgbClr val="3B3A6B"/>
                  </a:solidFill>
                </a:uFill>
                <a:latin typeface="Helvetica"/>
                <a:ea typeface="Helvetica"/>
                <a:cs typeface="Helvetica"/>
                <a:sym typeface="Helvetica"/>
              </a:rPr>
              <a:t>Livello di responsabilità</a:t>
            </a:r>
            <a:endParaRPr>
              <a:solidFill>
                <a:srgbClr val="3B3A6B"/>
              </a:solidFill>
              <a:uFill>
                <a:solidFill>
                  <a:srgbClr val="3B3A6B"/>
                </a:solidFill>
              </a:uFill>
              <a:latin typeface="Helvetica"/>
              <a:ea typeface="Helvetica"/>
              <a:cs typeface="Helvetica"/>
              <a:sym typeface="Helvetica"/>
            </a:endParaRPr>
          </a:p>
          <a:p>
            <a:pPr marL="285750" indent="-285750">
              <a:lnSpc>
                <a:spcPct val="150000"/>
              </a:lnSpc>
              <a:buClr>
                <a:srgbClr val="3B3A6B"/>
              </a:buClr>
              <a:buSzPct val="100000"/>
              <a:buFont typeface="Arial"/>
              <a:buChar char="•"/>
            </a:pPr>
            <a:r>
              <a:rPr>
                <a:solidFill>
                  <a:srgbClr val="3B3A6B"/>
                </a:solidFill>
                <a:uFill>
                  <a:solidFill>
                    <a:srgbClr val="3B3A6B"/>
                  </a:solidFill>
                </a:uFill>
                <a:latin typeface="Helvetica"/>
                <a:ea typeface="Helvetica"/>
                <a:cs typeface="Helvetica"/>
                <a:sym typeface="Helvetica"/>
              </a:rPr>
              <a:t>Impatto o influenza costante</a:t>
            </a:r>
            <a:endParaRPr>
              <a:solidFill>
                <a:srgbClr val="3B3A6B"/>
              </a:solidFill>
              <a:uFill>
                <a:solidFill>
                  <a:srgbClr val="3B3A6B"/>
                </a:solidFill>
              </a:uFill>
              <a:latin typeface="Helvetica"/>
              <a:ea typeface="Helvetica"/>
              <a:cs typeface="Helvetica"/>
              <a:sym typeface="Helvetica"/>
            </a:endParaRPr>
          </a:p>
          <a:p>
            <a:pPr>
              <a:lnSpc>
                <a:spcPct val="150000"/>
              </a:lnSpc>
              <a:buClrTx/>
              <a:buFontTx/>
            </a:pPr>
            <a:r>
              <a:rPr>
                <a:solidFill>
                  <a:srgbClr val="3B3A6B"/>
                </a:solidFill>
                <a:uFill>
                  <a:solidFill>
                    <a:srgbClr val="3B3A6B"/>
                  </a:solidFill>
                </a:uFill>
                <a:latin typeface="Helvetica"/>
                <a:ea typeface="Helvetica"/>
                <a:cs typeface="Helvetica"/>
                <a:sym typeface="Helvetica"/>
              </a:rPr>
              <a:t>dell’ambiente </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1" name="image33.png" descr="image33.png"/>
          <p:cNvPicPr>
            <a:picLocks noChangeAspect="1"/>
          </p:cNvPicPr>
          <p:nvPr/>
        </p:nvPicPr>
        <p:blipFill>
          <a:blip r:embed="rId2">
            <a:extLst/>
          </a:blip>
          <a:stretch>
            <a:fillRect/>
          </a:stretch>
        </p:blipFill>
        <p:spPr>
          <a:xfrm>
            <a:off x="-259" y="-19574"/>
            <a:ext cx="9176037" cy="5734575"/>
          </a:xfrm>
          <a:prstGeom prst="rect">
            <a:avLst/>
          </a:prstGeom>
        </p:spPr>
      </p:pic>
      <p:sp>
        <p:nvSpPr>
          <p:cNvPr id="172" name="Le nostre idee sulla  motivazione del successo"/>
          <p:cNvSpPr txBox="1"/>
          <p:nvPr>
            <p:ph type="ctrTitle"/>
          </p:nvPr>
        </p:nvSpPr>
        <p:spPr>
          <a:xfrm>
            <a:off x="481005" y="481235"/>
            <a:ext cx="8496945" cy="864097"/>
          </a:xfrm>
          <a:prstGeom prst="rect">
            <a:avLst/>
          </a:prstGeom>
        </p:spPr>
        <p:txBody>
          <a:bodyPr/>
          <a:lstStyle/>
          <a:p>
            <a:pPr algn="l">
              <a:lnSpc>
                <a:spcPct val="90000"/>
              </a:lnSpc>
              <a:defRPr sz="3959"/>
            </a:pPr>
            <a:r>
              <a:rPr b="1" sz="2880">
                <a:solidFill>
                  <a:srgbClr val="3B3A6B"/>
                </a:solidFill>
                <a:uFill>
                  <a:solidFill>
                    <a:srgbClr val="3B3A6B"/>
                  </a:solidFill>
                </a:uFill>
                <a:latin typeface="Helvetica"/>
                <a:ea typeface="Helvetica"/>
                <a:cs typeface="Helvetica"/>
                <a:sym typeface="Helvetica"/>
              </a:rPr>
              <a:t>Le nostre idee sulla </a:t>
            </a:r>
            <a:endParaRPr b="1" sz="2880">
              <a:solidFill>
                <a:srgbClr val="3B3A6B"/>
              </a:solidFill>
              <a:uFill>
                <a:solidFill>
                  <a:srgbClr val="3B3A6B"/>
                </a:solidFill>
              </a:uFill>
              <a:latin typeface="Helvetica"/>
              <a:ea typeface="Helvetica"/>
              <a:cs typeface="Helvetica"/>
              <a:sym typeface="Helvetica"/>
            </a:endParaRPr>
          </a:p>
          <a:p>
            <a:pPr algn="l">
              <a:lnSpc>
                <a:spcPct val="90000"/>
              </a:lnSpc>
              <a:defRPr sz="3959"/>
            </a:pPr>
            <a:r>
              <a:rPr b="1" sz="2880">
                <a:solidFill>
                  <a:srgbClr val="3B3A6B"/>
                </a:solidFill>
                <a:uFill>
                  <a:solidFill>
                    <a:srgbClr val="3B3A6B"/>
                  </a:solidFill>
                </a:uFill>
                <a:latin typeface="Helvetica"/>
                <a:ea typeface="Helvetica"/>
                <a:cs typeface="Helvetica"/>
                <a:sym typeface="Helvetica"/>
              </a:rPr>
              <a:t>motivazione del successo</a:t>
            </a:r>
            <a:endParaRPr b="1" sz="2880">
              <a:solidFill>
                <a:srgbClr val="3B3A6B"/>
              </a:solidFill>
              <a:uFill>
                <a:solidFill>
                  <a:srgbClr val="3B3A6B"/>
                </a:solidFill>
              </a:uFill>
              <a:latin typeface="Helvetica"/>
              <a:ea typeface="Helvetica"/>
              <a:cs typeface="Helvetica"/>
              <a:sym typeface="Helvetica"/>
            </a:endParaRPr>
          </a:p>
        </p:txBody>
      </p:sp>
      <p:sp>
        <p:nvSpPr>
          <p:cNvPr id="173" name="Don Corleone come…"/>
          <p:cNvSpPr/>
          <p:nvPr/>
        </p:nvSpPr>
        <p:spPr>
          <a:xfrm>
            <a:off x="500260" y="1489347"/>
            <a:ext cx="8432801" cy="1940561"/>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p>
            <a:pPr>
              <a:buClr>
                <a:srgbClr val="3B3A6B"/>
              </a:buClr>
              <a:buFont typeface="Helvetica"/>
            </a:pPr>
            <a:r>
              <a:rPr sz="1600">
                <a:solidFill>
                  <a:srgbClr val="3B3A6B"/>
                </a:solidFill>
                <a:uFill>
                  <a:solidFill>
                    <a:srgbClr val="3B3A6B"/>
                  </a:solidFill>
                </a:uFill>
                <a:latin typeface="Helvetica"/>
                <a:ea typeface="Helvetica"/>
                <a:cs typeface="Helvetica"/>
                <a:sym typeface="Helvetica"/>
              </a:rPr>
              <a:t>Don Corleone come </a:t>
            </a:r>
          </a:p>
          <a:p>
            <a:pPr>
              <a:buClr>
                <a:srgbClr val="E96342"/>
              </a:buClr>
              <a:buFont typeface="Helvetica"/>
            </a:pPr>
            <a:r>
              <a:rPr sz="1600">
                <a:solidFill>
                  <a:srgbClr val="E96342"/>
                </a:solidFill>
                <a:uFill>
                  <a:solidFill>
                    <a:srgbClr val="E96342"/>
                  </a:solidFill>
                </a:uFill>
                <a:latin typeface="Helvetica"/>
                <a:ea typeface="Helvetica"/>
                <a:cs typeface="Helvetica"/>
                <a:sym typeface="Helvetica"/>
              </a:rPr>
              <a:t>esempio di un top-manager</a:t>
            </a:r>
            <a:r>
              <a:rPr sz="1600">
                <a:latin typeface="Helvetica"/>
                <a:ea typeface="Helvetica"/>
                <a:cs typeface="Helvetica"/>
                <a:sym typeface="Helvetica"/>
              </a:rPr>
              <a:t>. </a:t>
            </a:r>
          </a:p>
          <a:p>
            <a:pPr>
              <a:lnSpc>
                <a:spcPct val="90000"/>
              </a:lnSpc>
              <a:buClr>
                <a:srgbClr val="3B3A6B"/>
              </a:buClr>
              <a:buFont typeface="Helvetica"/>
              <a:defRPr sz="1400">
                <a:solidFill>
                  <a:srgbClr val="3B3A6B"/>
                </a:solidFill>
                <a:uFill>
                  <a:solidFill>
                    <a:srgbClr val="3B3A6B"/>
                  </a:solidFill>
                </a:uFill>
                <a:latin typeface="Helvetica"/>
                <a:ea typeface="Helvetica"/>
                <a:cs typeface="Helvetica"/>
                <a:sym typeface="Helvetica"/>
              </a:defRPr>
            </a:pPr>
          </a:p>
          <a:p>
            <a:pPr>
              <a:lnSpc>
                <a:spcPct val="150000"/>
              </a:lnSpc>
              <a:buClr>
                <a:srgbClr val="3B3A6B"/>
              </a:buClr>
              <a:buFont typeface="Helvetica"/>
            </a:pPr>
            <a:r>
              <a:rPr sz="1400">
                <a:solidFill>
                  <a:srgbClr val="3B3A6B"/>
                </a:solidFill>
                <a:uFill>
                  <a:solidFill>
                    <a:srgbClr val="3B3A6B"/>
                  </a:solidFill>
                </a:uFill>
                <a:latin typeface="Helvetica"/>
                <a:ea typeface="Helvetica"/>
                <a:cs typeface="Helvetica"/>
                <a:sym typeface="Helvetica"/>
              </a:rPr>
              <a:t>• </a:t>
            </a:r>
            <a:r>
              <a:rPr sz="1400">
                <a:solidFill>
                  <a:srgbClr val="3B3A6B"/>
                </a:solidFill>
                <a:uFill>
                  <a:solidFill>
                    <a:srgbClr val="3B3A6B"/>
                  </a:solidFill>
                </a:uFill>
                <a:latin typeface="Helvetica"/>
                <a:ea typeface="Helvetica"/>
                <a:cs typeface="Helvetica"/>
                <a:sym typeface="Helvetica"/>
              </a:rPr>
              <a:t>Capacità di controllare le emozioni esternamente</a:t>
            </a:r>
            <a:endParaRPr sz="1400">
              <a:solidFill>
                <a:srgbClr val="3B3A6B"/>
              </a:solidFill>
              <a:uFill>
                <a:solidFill>
                  <a:srgbClr val="3B3A6B"/>
                </a:solidFill>
              </a:uFill>
              <a:latin typeface="Helvetica"/>
              <a:ea typeface="Helvetica"/>
              <a:cs typeface="Helvetica"/>
              <a:sym typeface="Helvetica"/>
            </a:endParaRPr>
          </a:p>
          <a:p>
            <a:pPr>
              <a:lnSpc>
                <a:spcPct val="150000"/>
              </a:lnSpc>
              <a:buClr>
                <a:srgbClr val="3B3A6B"/>
              </a:buClr>
              <a:buFont typeface="Helvetica"/>
            </a:pPr>
            <a:r>
              <a:rPr sz="1400">
                <a:solidFill>
                  <a:srgbClr val="3B3A6B"/>
                </a:solidFill>
                <a:uFill>
                  <a:solidFill>
                    <a:srgbClr val="3B3A6B"/>
                  </a:solidFill>
                </a:uFill>
                <a:latin typeface="Helvetica"/>
                <a:ea typeface="Helvetica"/>
                <a:cs typeface="Helvetica"/>
                <a:sym typeface="Helvetica"/>
              </a:rPr>
              <a:t>• Possesso di una quantità infinita delle</a:t>
            </a:r>
            <a:endParaRPr sz="1400">
              <a:solidFill>
                <a:srgbClr val="3B3A6B"/>
              </a:solidFill>
              <a:uFill>
                <a:solidFill>
                  <a:srgbClr val="3B3A6B"/>
                </a:solidFill>
              </a:uFill>
              <a:latin typeface="Helvetica"/>
              <a:ea typeface="Helvetica"/>
              <a:cs typeface="Helvetica"/>
              <a:sym typeface="Helvetica"/>
            </a:endParaRPr>
          </a:p>
          <a:p>
            <a:pPr>
              <a:lnSpc>
                <a:spcPct val="150000"/>
              </a:lnSpc>
              <a:buClr>
                <a:srgbClr val="3B3A6B"/>
              </a:buClr>
              <a:buFont typeface="Helvetica"/>
            </a:pPr>
            <a:r>
              <a:rPr sz="1400">
                <a:solidFill>
                  <a:srgbClr val="3B3A6B"/>
                </a:solidFill>
                <a:uFill>
                  <a:solidFill>
                    <a:srgbClr val="3B3A6B"/>
                  </a:solidFill>
                </a:uFill>
                <a:latin typeface="Helvetica"/>
                <a:ea typeface="Helvetica"/>
                <a:cs typeface="Helvetica"/>
                <a:sym typeface="Helvetica"/>
              </a:rPr>
              <a:t>risorse</a:t>
            </a:r>
            <a:endParaRPr sz="1400">
              <a:solidFill>
                <a:srgbClr val="3B3A6B"/>
              </a:solidFill>
              <a:uFill>
                <a:solidFill>
                  <a:srgbClr val="3B3A6B"/>
                </a:solidFill>
              </a:uFill>
              <a:latin typeface="Helvetica"/>
              <a:ea typeface="Helvetica"/>
              <a:cs typeface="Helvetica"/>
              <a:sym typeface="Helvetica"/>
            </a:endParaRPr>
          </a:p>
          <a:p>
            <a:pPr>
              <a:lnSpc>
                <a:spcPct val="150000"/>
              </a:lnSpc>
              <a:buClr>
                <a:srgbClr val="3B3A6B"/>
              </a:buClr>
              <a:buFont typeface="Helvetica"/>
            </a:pPr>
            <a:r>
              <a:rPr sz="1400">
                <a:solidFill>
                  <a:srgbClr val="3B3A6B"/>
                </a:solidFill>
                <a:uFill>
                  <a:solidFill>
                    <a:srgbClr val="3B3A6B"/>
                  </a:solidFill>
                </a:uFill>
                <a:latin typeface="Helvetica"/>
                <a:ea typeface="Helvetica"/>
                <a:cs typeface="Helvetica"/>
                <a:sym typeface="Helvetica"/>
              </a:rPr>
              <a:t>• Alta autorità tra gli altri</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5" name="image34.png" descr="image34.png"/>
          <p:cNvPicPr>
            <a:picLocks noChangeAspect="1"/>
          </p:cNvPicPr>
          <p:nvPr/>
        </p:nvPicPr>
        <p:blipFill>
          <a:blip r:embed="rId2">
            <a:extLst/>
          </a:blip>
          <a:stretch>
            <a:fillRect/>
          </a:stretch>
        </p:blipFill>
        <p:spPr>
          <a:xfrm>
            <a:off x="0" y="-11259"/>
            <a:ext cx="9162730" cy="5726259"/>
          </a:xfrm>
          <a:prstGeom prst="rect">
            <a:avLst/>
          </a:prstGeom>
        </p:spPr>
      </p:pic>
      <p:sp>
        <p:nvSpPr>
          <p:cNvPr id="176" name="Quando siamo più efficaci?"/>
          <p:cNvSpPr txBox="1"/>
          <p:nvPr>
            <p:ph type="ctrTitle"/>
          </p:nvPr>
        </p:nvSpPr>
        <p:spPr>
          <a:xfrm>
            <a:off x="481005" y="2281435"/>
            <a:ext cx="8496945" cy="864097"/>
          </a:xfrm>
          <a:prstGeom prst="rect">
            <a:avLst/>
          </a:prstGeom>
        </p:spPr>
        <p:txBody>
          <a:bodyPr/>
          <a:lstStyle/>
          <a:p>
            <a:pPr algn="l">
              <a:lnSpc>
                <a:spcPct val="90000"/>
              </a:lnSpc>
              <a:defRPr sz="3959"/>
            </a:pPr>
            <a:r>
              <a:rPr b="1" sz="2880">
                <a:solidFill>
                  <a:srgbClr val="3B3A6B"/>
                </a:solidFill>
                <a:uFill>
                  <a:solidFill>
                    <a:srgbClr val="3B3A6B"/>
                  </a:solidFill>
                </a:uFill>
                <a:latin typeface="Helvetica"/>
                <a:ea typeface="Helvetica"/>
                <a:cs typeface="Helvetica"/>
                <a:sym typeface="Helvetica"/>
              </a:rPr>
              <a:t>Quando siamo</a:t>
            </a:r>
            <a:br>
              <a:rPr b="1" sz="2880">
                <a:solidFill>
                  <a:srgbClr val="3B3A6B"/>
                </a:solidFill>
                <a:uFill>
                  <a:solidFill>
                    <a:srgbClr val="3B3A6B"/>
                  </a:solidFill>
                </a:uFill>
                <a:latin typeface="Helvetica"/>
                <a:ea typeface="Helvetica"/>
                <a:cs typeface="Helvetica"/>
                <a:sym typeface="Helvetica"/>
              </a:rPr>
            </a:br>
            <a:r>
              <a:rPr b="1" sz="2880">
                <a:solidFill>
                  <a:srgbClr val="E96342"/>
                </a:solidFill>
                <a:uFill>
                  <a:solidFill>
                    <a:srgbClr val="E96342"/>
                  </a:solidFill>
                </a:uFill>
                <a:latin typeface="Helvetica"/>
                <a:ea typeface="Helvetica"/>
                <a:cs typeface="Helvetica"/>
                <a:sym typeface="Helvetica"/>
              </a:rPr>
              <a:t>più efficaci</a:t>
            </a:r>
            <a:r>
              <a:rPr b="1" sz="2880">
                <a:solidFill>
                  <a:srgbClr val="3B3A6B"/>
                </a:solidFill>
                <a:uFill>
                  <a:solidFill>
                    <a:srgbClr val="3B3A6B"/>
                  </a:solidFill>
                </a:uFill>
                <a:latin typeface="Helvetica"/>
                <a:ea typeface="Helvetica"/>
                <a:cs typeface="Helvetica"/>
                <a:sym typeface="Helvetica"/>
              </a:rPr>
              <a:t>?</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8" name="image35.png" descr="image35.png"/>
          <p:cNvPicPr>
            <a:picLocks noChangeAspect="1"/>
          </p:cNvPicPr>
          <p:nvPr/>
        </p:nvPicPr>
        <p:blipFill>
          <a:blip r:embed="rId2">
            <a:extLst/>
          </a:blip>
          <a:stretch>
            <a:fillRect/>
          </a:stretch>
        </p:blipFill>
        <p:spPr>
          <a:xfrm>
            <a:off x="0" y="0"/>
            <a:ext cx="9144714" cy="5715000"/>
          </a:xfrm>
          <a:prstGeom prst="rect">
            <a:avLst/>
          </a:prstGeom>
        </p:spPr>
      </p:pic>
      <p:sp>
        <p:nvSpPr>
          <p:cNvPr id="179" name="Felicità - un consigliere pericoloso!"/>
          <p:cNvSpPr txBox="1"/>
          <p:nvPr>
            <p:ph type="ctrTitle"/>
          </p:nvPr>
        </p:nvSpPr>
        <p:spPr>
          <a:xfrm>
            <a:off x="467866" y="2353443"/>
            <a:ext cx="8496301" cy="1358901"/>
          </a:xfrm>
          <a:prstGeom prst="rect">
            <a:avLst/>
          </a:prstGeom>
        </p:spPr>
        <p:txBody>
          <a:bodyPr/>
          <a:lstStyle/>
          <a:p>
            <a:pPr algn="l">
              <a:lnSpc>
                <a:spcPct val="90000"/>
              </a:lnSpc>
              <a:defRPr sz="3959"/>
            </a:pPr>
            <a:r>
              <a:rPr b="1" sz="2880">
                <a:solidFill>
                  <a:srgbClr val="3B3A6B"/>
                </a:solidFill>
                <a:uFill>
                  <a:solidFill>
                    <a:srgbClr val="3B3A6B"/>
                  </a:solidFill>
                </a:uFill>
                <a:latin typeface="Helvetica"/>
                <a:ea typeface="Helvetica"/>
                <a:cs typeface="Helvetica"/>
                <a:sym typeface="Helvetica"/>
              </a:rPr>
              <a:t>Felicità - un consigliere</a:t>
            </a:r>
            <a:endParaRPr b="1" sz="2880">
              <a:solidFill>
                <a:srgbClr val="3B3A6B"/>
              </a:solidFill>
              <a:uFill>
                <a:solidFill>
                  <a:srgbClr val="3B3A6B"/>
                </a:solidFill>
              </a:uFill>
              <a:latin typeface="Helvetica"/>
              <a:ea typeface="Helvetica"/>
              <a:cs typeface="Helvetica"/>
              <a:sym typeface="Helvetica"/>
            </a:endParaRPr>
          </a:p>
          <a:p>
            <a:pPr algn="l">
              <a:lnSpc>
                <a:spcPct val="90000"/>
              </a:lnSpc>
              <a:defRPr sz="3959"/>
            </a:pPr>
            <a:r>
              <a:rPr b="1" sz="2880">
                <a:solidFill>
                  <a:srgbClr val="E96342"/>
                </a:solidFill>
                <a:uFill>
                  <a:solidFill>
                    <a:srgbClr val="E96342"/>
                  </a:solidFill>
                </a:uFill>
                <a:latin typeface="Helvetica"/>
                <a:ea typeface="Helvetica"/>
                <a:cs typeface="Helvetica"/>
                <a:sym typeface="Helvetica"/>
              </a:rPr>
              <a:t>pericoloso</a:t>
            </a:r>
            <a:r>
              <a:rPr b="1" sz="2880">
                <a:solidFill>
                  <a:srgbClr val="3B3A6B"/>
                </a:solidFill>
                <a:uFill>
                  <a:solidFill>
                    <a:srgbClr val="3B3A6B"/>
                  </a:solidFill>
                </a:uFill>
                <a:latin typeface="Helvetica"/>
                <a:ea typeface="Helvetica"/>
                <a:cs typeface="Helvetica"/>
                <a:sym typeface="Helvetica"/>
              </a:rPr>
              <a:t>!</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1" name="image36.jpg" descr="image36.jpg"/>
          <p:cNvPicPr>
            <a:picLocks noChangeAspect="1"/>
          </p:cNvPicPr>
          <p:nvPr/>
        </p:nvPicPr>
        <p:blipFill>
          <a:blip r:embed="rId2">
            <a:extLst/>
          </a:blip>
          <a:stretch>
            <a:fillRect/>
          </a:stretch>
        </p:blipFill>
        <p:spPr>
          <a:xfrm>
            <a:off x="2771799" y="265211"/>
            <a:ext cx="5829301" cy="3886203"/>
          </a:xfrm>
          <a:prstGeom prst="rect">
            <a:avLst/>
          </a:prstGeom>
          <a:ln w="12700"/>
        </p:spPr>
      </p:pic>
      <p:sp>
        <p:nvSpPr>
          <p:cNvPr id="182" name="Influenza dello stress  sul progresso verso la meta"/>
          <p:cNvSpPr txBox="1"/>
          <p:nvPr>
            <p:ph type="ctrTitle"/>
          </p:nvPr>
        </p:nvSpPr>
        <p:spPr>
          <a:xfrm>
            <a:off x="647055" y="4153644"/>
            <a:ext cx="8496945" cy="864097"/>
          </a:xfrm>
          <a:prstGeom prst="rect">
            <a:avLst/>
          </a:prstGeom>
        </p:spPr>
        <p:txBody>
          <a:bodyPr/>
          <a:lstStyle/>
          <a:p>
            <a:pPr algn="l">
              <a:lnSpc>
                <a:spcPct val="90000"/>
              </a:lnSpc>
              <a:defRPr sz="3959"/>
            </a:pPr>
            <a:r>
              <a:rPr b="1" sz="2880">
                <a:solidFill>
                  <a:srgbClr val="E96342"/>
                </a:solidFill>
                <a:uFill>
                  <a:solidFill>
                    <a:srgbClr val="E96342"/>
                  </a:solidFill>
                </a:uFill>
                <a:latin typeface="Helvetica"/>
                <a:ea typeface="Helvetica"/>
                <a:cs typeface="Helvetica"/>
                <a:sym typeface="Helvetica"/>
              </a:rPr>
              <a:t>Influenza dello</a:t>
            </a:r>
            <a:r>
              <a:rPr b="1" sz="2880">
                <a:solidFill>
                  <a:srgbClr val="3B3A6B"/>
                </a:solidFill>
                <a:uFill>
                  <a:solidFill>
                    <a:srgbClr val="3B3A6B"/>
                  </a:solidFill>
                </a:uFill>
                <a:latin typeface="Helvetica"/>
                <a:ea typeface="Helvetica"/>
                <a:cs typeface="Helvetica"/>
                <a:sym typeface="Helvetica"/>
              </a:rPr>
              <a:t> stress </a:t>
            </a:r>
            <a:br>
              <a:rPr b="1" sz="2880">
                <a:solidFill>
                  <a:srgbClr val="3B3A6B"/>
                </a:solidFill>
                <a:uFill>
                  <a:solidFill>
                    <a:srgbClr val="3B3A6B"/>
                  </a:solidFill>
                </a:uFill>
                <a:latin typeface="Helvetica"/>
                <a:ea typeface="Helvetica"/>
                <a:cs typeface="Helvetica"/>
                <a:sym typeface="Helvetica"/>
              </a:rPr>
            </a:br>
            <a:r>
              <a:rPr b="1" sz="2880">
                <a:solidFill>
                  <a:srgbClr val="3B3A6B"/>
                </a:solidFill>
                <a:uFill>
                  <a:solidFill>
                    <a:srgbClr val="3B3A6B"/>
                  </a:solidFill>
                </a:uFill>
                <a:latin typeface="Helvetica"/>
                <a:ea typeface="Helvetica"/>
                <a:cs typeface="Helvetica"/>
                <a:sym typeface="Helvetica"/>
              </a:rPr>
              <a:t>sul progresso verso la meta</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 name="image4.png" descr="image4.png"/>
          <p:cNvPicPr>
            <a:picLocks noChangeAspect="1"/>
          </p:cNvPicPr>
          <p:nvPr/>
        </p:nvPicPr>
        <p:blipFill>
          <a:blip r:embed="rId2">
            <a:extLst/>
          </a:blip>
          <a:stretch>
            <a:fillRect/>
          </a:stretch>
        </p:blipFill>
        <p:spPr>
          <a:xfrm>
            <a:off x="-12700" y="0"/>
            <a:ext cx="9157975" cy="5715000"/>
          </a:xfrm>
          <a:prstGeom prst="rect">
            <a:avLst/>
          </a:prstGeom>
        </p:spPr>
      </p:pic>
      <p:sp>
        <p:nvSpPr>
          <p:cNvPr id="36" name="Quali sono le tre tipologie  della motivazione  у нас есть?"/>
          <p:cNvSpPr txBox="1"/>
          <p:nvPr>
            <p:ph type="ctrTitle"/>
          </p:nvPr>
        </p:nvSpPr>
        <p:spPr>
          <a:xfrm>
            <a:off x="647055" y="3793604"/>
            <a:ext cx="8496945" cy="1225022"/>
          </a:xfrm>
          <a:prstGeom prst="rect">
            <a:avLst/>
          </a:prstGeom>
        </p:spPr>
        <p:txBody>
          <a:bodyPr/>
          <a:lstStyle/>
          <a:p>
            <a:pPr algn="l">
              <a:lnSpc>
                <a:spcPct val="80000"/>
              </a:lnSpc>
            </a:pPr>
            <a:r>
              <a:rPr b="1" sz="3600">
                <a:solidFill>
                  <a:srgbClr val="3B3A6B"/>
                </a:solidFill>
                <a:uFill>
                  <a:solidFill>
                    <a:srgbClr val="3B3A6B"/>
                  </a:solidFill>
                </a:uFill>
                <a:latin typeface="Helvetica"/>
                <a:ea typeface="Helvetica"/>
                <a:cs typeface="Helvetica"/>
                <a:sym typeface="Helvetica"/>
              </a:rPr>
              <a:t>Quali sono </a:t>
            </a:r>
            <a:r>
              <a:rPr b="1" sz="3600">
                <a:solidFill>
                  <a:srgbClr val="E96342"/>
                </a:solidFill>
                <a:uFill>
                  <a:solidFill>
                    <a:srgbClr val="E96342"/>
                  </a:solidFill>
                </a:uFill>
                <a:latin typeface="Helvetica"/>
                <a:ea typeface="Helvetica"/>
                <a:cs typeface="Helvetica"/>
                <a:sym typeface="Helvetica"/>
              </a:rPr>
              <a:t>le tre tipologie </a:t>
            </a:r>
            <a:br>
              <a:rPr b="1" sz="3600">
                <a:solidFill>
                  <a:srgbClr val="E96342"/>
                </a:solidFill>
                <a:uFill>
                  <a:solidFill>
                    <a:srgbClr val="E96342"/>
                  </a:solidFill>
                </a:uFill>
                <a:latin typeface="Helvetica"/>
                <a:ea typeface="Helvetica"/>
                <a:cs typeface="Helvetica"/>
                <a:sym typeface="Helvetica"/>
              </a:rPr>
            </a:br>
            <a:r>
              <a:rPr b="1" sz="3600">
                <a:solidFill>
                  <a:srgbClr val="E96342"/>
                </a:solidFill>
                <a:uFill>
                  <a:solidFill>
                    <a:srgbClr val="E96342"/>
                  </a:solidFill>
                </a:uFill>
                <a:latin typeface="Helvetica"/>
                <a:ea typeface="Helvetica"/>
                <a:cs typeface="Helvetica"/>
                <a:sym typeface="Helvetica"/>
              </a:rPr>
              <a:t>della motivazione </a:t>
            </a:r>
            <a:br>
              <a:rPr b="1" sz="3600">
                <a:solidFill>
                  <a:srgbClr val="E96342"/>
                </a:solidFill>
                <a:uFill>
                  <a:solidFill>
                    <a:srgbClr val="E96342"/>
                  </a:solidFill>
                </a:uFill>
                <a:latin typeface="Helvetica"/>
                <a:ea typeface="Helvetica"/>
                <a:cs typeface="Helvetica"/>
                <a:sym typeface="Helvetica"/>
              </a:rPr>
            </a:br>
            <a:r>
              <a:rPr b="1" sz="3600">
                <a:solidFill>
                  <a:srgbClr val="3B3A6B"/>
                </a:solidFill>
                <a:uFill>
                  <a:solidFill>
                    <a:srgbClr val="3B3A6B"/>
                  </a:solidFill>
                </a:uFill>
                <a:latin typeface="Helvetica"/>
                <a:ea typeface="Helvetica"/>
                <a:cs typeface="Helvetica"/>
                <a:sym typeface="Helvetica"/>
              </a:rPr>
              <a:t>у нас есть?</a:t>
            </a:r>
          </a:p>
        </p:txBody>
      </p:sp>
      <p:sp>
        <p:nvSpPr>
          <p:cNvPr id="37" name="Motivazione al…"/>
          <p:cNvSpPr/>
          <p:nvPr/>
        </p:nvSpPr>
        <p:spPr>
          <a:xfrm>
            <a:off x="6876256" y="1361881"/>
            <a:ext cx="7721601" cy="868681"/>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p>
            <a:pPr>
              <a:lnSpc>
                <a:spcPct val="80000"/>
              </a:lnSpc>
              <a:buClr>
                <a:srgbClr val="FFFFFF"/>
              </a:buClr>
              <a:buFont typeface="Helvetica"/>
            </a:pPr>
            <a:r>
              <a:rPr b="1" sz="2000">
                <a:solidFill>
                  <a:srgbClr val="FFFFFF"/>
                </a:solidFill>
                <a:uFill>
                  <a:solidFill>
                    <a:srgbClr val="FFFFFF"/>
                  </a:solidFill>
                </a:uFill>
                <a:latin typeface="Helvetica"/>
                <a:ea typeface="Helvetica"/>
                <a:cs typeface="Helvetica"/>
                <a:sym typeface="Helvetica"/>
              </a:rPr>
              <a:t>Motivazione al </a:t>
            </a:r>
          </a:p>
          <a:p>
            <a:pPr>
              <a:lnSpc>
                <a:spcPct val="80000"/>
              </a:lnSpc>
              <a:buClr>
                <a:srgbClr val="FFFFFF"/>
              </a:buClr>
              <a:buFont typeface="Helvetica"/>
            </a:pPr>
            <a:r>
              <a:rPr b="1" sz="2000">
                <a:solidFill>
                  <a:srgbClr val="FFFFFF"/>
                </a:solidFill>
                <a:uFill>
                  <a:solidFill>
                    <a:srgbClr val="FFFFFF"/>
                  </a:solidFill>
                </a:uFill>
                <a:latin typeface="Helvetica"/>
                <a:ea typeface="Helvetica"/>
                <a:cs typeface="Helvetica"/>
                <a:sym typeface="Helvetica"/>
              </a:rPr>
              <a:t>rischio / </a:t>
            </a:r>
          </a:p>
          <a:p>
            <a:pPr>
              <a:lnSpc>
                <a:spcPct val="80000"/>
              </a:lnSpc>
              <a:buClr>
                <a:srgbClr val="FFFFFF"/>
              </a:buClr>
              <a:buFont typeface="Helvetica"/>
            </a:pPr>
            <a:r>
              <a:rPr b="1" sz="2000">
                <a:solidFill>
                  <a:srgbClr val="FFFFFF"/>
                </a:solidFill>
                <a:uFill>
                  <a:solidFill>
                    <a:srgbClr val="FFFFFF"/>
                  </a:solidFill>
                </a:uFill>
                <a:latin typeface="Helvetica"/>
                <a:ea typeface="Helvetica"/>
                <a:cs typeface="Helvetica"/>
                <a:sym typeface="Helvetica"/>
              </a:rPr>
              <a:t>adrenalina</a:t>
            </a:r>
          </a:p>
        </p:txBody>
      </p:sp>
      <p:sp>
        <p:nvSpPr>
          <p:cNvPr id="38" name="Motivazione ALLA meta"/>
          <p:cNvSpPr/>
          <p:nvPr/>
        </p:nvSpPr>
        <p:spPr>
          <a:xfrm>
            <a:off x="2987947" y="1587667"/>
            <a:ext cx="3162078" cy="381001"/>
          </a:xfrm>
          <a:prstGeom prst="rect">
            <a:avLst/>
          </a:prstGeom>
          <a:ln w="12700"/>
          <a:extLst>
            <a:ext uri="{C572A759-6A51-4108-AA02-DFA0A04FC94B}">
              <ma14:wrappingTextBoxFlag xmlns:ma14="http://schemas.microsoft.com/office/mac/drawingml/2011/main" val="1"/>
            </a:ext>
          </a:extLst>
        </p:spPr>
        <p:txBody>
          <a:bodyPr wrap="none" lIns="38100" tIns="38100" rIns="38100" bIns="38100">
            <a:spAutoFit/>
          </a:bodyPr>
          <a:lstStyle>
            <a:lvl1pPr>
              <a:lnSpc>
                <a:spcPct val="150000"/>
              </a:lnSpc>
              <a:buClr>
                <a:srgbClr val="3B3A6B"/>
              </a:buClr>
              <a:buFont typeface="Helvetica"/>
              <a:defRPr b="1" sz="2000">
                <a:solidFill>
                  <a:srgbClr val="3B3A6B"/>
                </a:solidFill>
                <a:uFill>
                  <a:solidFill>
                    <a:srgbClr val="3B3A6B"/>
                  </a:solidFill>
                </a:uFill>
                <a:latin typeface="Helvetica"/>
                <a:ea typeface="Helvetica"/>
                <a:cs typeface="Helvetica"/>
                <a:sym typeface="Helvetica"/>
              </a:defRPr>
            </a:lvl1pPr>
          </a:lstStyle>
          <a:p>
            <a:pPr>
              <a:defRPr b="0" sz="1800">
                <a:solidFill>
                  <a:srgbClr val="000000"/>
                </a:solidFill>
                <a:uFill>
                  <a:solidFill>
                    <a:srgbClr val="000000"/>
                  </a:solidFill>
                </a:uFill>
                <a:latin typeface="+mn-lt"/>
                <a:ea typeface="+mn-ea"/>
                <a:cs typeface="+mn-cs"/>
                <a:sym typeface="Calibri"/>
              </a:defRPr>
            </a:pPr>
            <a:r>
              <a:rPr b="1" sz="2000">
                <a:solidFill>
                  <a:srgbClr val="3B3A6B"/>
                </a:solidFill>
                <a:uFill>
                  <a:solidFill>
                    <a:srgbClr val="3B3A6B"/>
                  </a:solidFill>
                </a:uFill>
                <a:latin typeface="Helvetica"/>
                <a:ea typeface="Helvetica"/>
                <a:cs typeface="Helvetica"/>
                <a:sym typeface="Helvetica"/>
              </a:rPr>
              <a:t>Motivazione ALLA meta</a:t>
            </a:r>
          </a:p>
        </p:txBody>
      </p:sp>
      <p:sp>
        <p:nvSpPr>
          <p:cNvPr id="39" name="Motivazione DALLA meta"/>
          <p:cNvSpPr/>
          <p:nvPr/>
        </p:nvSpPr>
        <p:spPr>
          <a:xfrm>
            <a:off x="5148064" y="193204"/>
            <a:ext cx="3164310" cy="381001"/>
          </a:xfrm>
          <a:prstGeom prst="rect">
            <a:avLst/>
          </a:prstGeom>
          <a:ln w="12700"/>
          <a:extLst>
            <a:ext uri="{C572A759-6A51-4108-AA02-DFA0A04FC94B}">
              <ma14:wrappingTextBoxFlag xmlns:ma14="http://schemas.microsoft.com/office/mac/drawingml/2011/main" val="1"/>
            </a:ext>
          </a:extLst>
        </p:spPr>
        <p:txBody>
          <a:bodyPr wrap="none" lIns="38100" tIns="38100" rIns="38100" bIns="38100">
            <a:spAutoFit/>
          </a:bodyPr>
          <a:lstStyle>
            <a:lvl1pPr>
              <a:lnSpc>
                <a:spcPct val="150000"/>
              </a:lnSpc>
              <a:buClr>
                <a:srgbClr val="FFFFFF"/>
              </a:buClr>
              <a:buFont typeface="Helvetica"/>
              <a:defRPr sz="2000">
                <a:solidFill>
                  <a:srgbClr val="FFFFFF"/>
                </a:solidFill>
                <a:uFill>
                  <a:solidFill>
                    <a:srgbClr val="FFFFFF"/>
                  </a:solidFill>
                </a:uFill>
                <a:latin typeface="Helvetica"/>
                <a:ea typeface="Helvetica"/>
                <a:cs typeface="Helvetica"/>
                <a:sym typeface="Helvetica"/>
              </a:defRPr>
            </a:lvl1pPr>
          </a:lstStyle>
          <a:p>
            <a:pPr>
              <a:defRPr sz="1800">
                <a:solidFill>
                  <a:srgbClr val="000000"/>
                </a:solidFill>
                <a:uFill>
                  <a:solidFill>
                    <a:srgbClr val="000000"/>
                  </a:solidFill>
                </a:uFill>
                <a:latin typeface="+mn-lt"/>
                <a:ea typeface="+mn-ea"/>
                <a:cs typeface="+mn-cs"/>
                <a:sym typeface="Calibri"/>
              </a:defRPr>
            </a:pPr>
            <a:r>
              <a:rPr sz="2000">
                <a:solidFill>
                  <a:srgbClr val="FFFFFF"/>
                </a:solidFill>
                <a:uFill>
                  <a:solidFill>
                    <a:srgbClr val="FFFFFF"/>
                  </a:solidFill>
                </a:uFill>
                <a:latin typeface="Helvetica"/>
                <a:ea typeface="Helvetica"/>
                <a:cs typeface="Helvetica"/>
                <a:sym typeface="Helvetica"/>
              </a:rPr>
              <a:t>Motivazione DALLA meta</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4" name="image37.png" descr="image37.png"/>
          <p:cNvPicPr>
            <a:picLocks noChangeAspect="1"/>
          </p:cNvPicPr>
          <p:nvPr/>
        </p:nvPicPr>
        <p:blipFill>
          <a:blip r:embed="rId2">
            <a:extLst/>
          </a:blip>
          <a:stretch>
            <a:fillRect/>
          </a:stretch>
        </p:blipFill>
        <p:spPr>
          <a:xfrm>
            <a:off x="0" y="0"/>
            <a:ext cx="9144000" cy="5706799"/>
          </a:xfrm>
          <a:prstGeom prst="rect">
            <a:avLst/>
          </a:prstGeom>
        </p:spPr>
      </p:pic>
      <p:sp>
        <p:nvSpPr>
          <p:cNvPr id="185" name="Guardare le tue paure negli occhi - riduce lo stress"/>
          <p:cNvSpPr txBox="1"/>
          <p:nvPr>
            <p:ph type="ctrTitle"/>
          </p:nvPr>
        </p:nvSpPr>
        <p:spPr>
          <a:xfrm>
            <a:off x="316227" y="4365476"/>
            <a:ext cx="8496301" cy="1828801"/>
          </a:xfrm>
          <a:prstGeom prst="rect">
            <a:avLst/>
          </a:prstGeom>
        </p:spPr>
        <p:txBody>
          <a:bodyPr/>
          <a:lstStyle/>
          <a:p>
            <a:pPr algn="l">
              <a:lnSpc>
                <a:spcPct val="90000"/>
              </a:lnSpc>
              <a:defRPr sz="3959"/>
            </a:pPr>
            <a:r>
              <a:rPr b="1" sz="2880">
                <a:solidFill>
                  <a:srgbClr val="3B3A6B"/>
                </a:solidFill>
                <a:uFill>
                  <a:solidFill>
                    <a:srgbClr val="3B3A6B"/>
                  </a:solidFill>
                </a:uFill>
                <a:latin typeface="Helvetica"/>
                <a:ea typeface="Helvetica"/>
                <a:cs typeface="Helvetica"/>
                <a:sym typeface="Helvetica"/>
              </a:rPr>
              <a:t>Guardare </a:t>
            </a:r>
            <a:r>
              <a:rPr b="1" sz="2880">
                <a:solidFill>
                  <a:srgbClr val="E66146"/>
                </a:solidFill>
                <a:uFill>
                  <a:solidFill>
                    <a:srgbClr val="E66146"/>
                  </a:solidFill>
                </a:uFill>
                <a:latin typeface="Helvetica"/>
                <a:ea typeface="Helvetica"/>
                <a:cs typeface="Helvetica"/>
                <a:sym typeface="Helvetica"/>
              </a:rPr>
              <a:t>le tue paure</a:t>
            </a:r>
            <a:r>
              <a:rPr b="1" sz="2880">
                <a:solidFill>
                  <a:srgbClr val="3B3A6B"/>
                </a:solidFill>
                <a:uFill>
                  <a:solidFill>
                    <a:srgbClr val="3B3A6B"/>
                  </a:solidFill>
                </a:uFill>
                <a:latin typeface="Helvetica"/>
                <a:ea typeface="Helvetica"/>
                <a:cs typeface="Helvetica"/>
                <a:sym typeface="Helvetica"/>
              </a:rPr>
              <a:t> negli occhi - </a:t>
            </a:r>
            <a:r>
              <a:rPr b="1" sz="2880">
                <a:solidFill>
                  <a:srgbClr val="E66146"/>
                </a:solidFill>
                <a:uFill>
                  <a:solidFill>
                    <a:srgbClr val="E66146"/>
                  </a:solidFill>
                </a:uFill>
                <a:latin typeface="Helvetica"/>
                <a:ea typeface="Helvetica"/>
                <a:cs typeface="Helvetica"/>
                <a:sym typeface="Helvetica"/>
              </a:rPr>
              <a:t>riduce</a:t>
            </a:r>
            <a:r>
              <a:rPr b="1" sz="2880">
                <a:solidFill>
                  <a:srgbClr val="3B3A6B"/>
                </a:solidFill>
                <a:uFill>
                  <a:solidFill>
                    <a:srgbClr val="3B3A6B"/>
                  </a:solidFill>
                </a:uFill>
                <a:latin typeface="Helvetica"/>
                <a:ea typeface="Helvetica"/>
                <a:cs typeface="Helvetica"/>
                <a:sym typeface="Helvetica"/>
              </a:rPr>
              <a:t> lo stress</a:t>
            </a:r>
            <a:endParaRPr b="1" sz="2880">
              <a:solidFill>
                <a:srgbClr val="3B3A6B"/>
              </a:solidFill>
              <a:uFill>
                <a:solidFill>
                  <a:srgbClr val="3B3A6B"/>
                </a:solidFill>
              </a:uFill>
              <a:latin typeface="Helvetica"/>
              <a:ea typeface="Helvetica"/>
              <a:cs typeface="Helvetica"/>
              <a:sym typeface="Helvetica"/>
            </a:endParaRP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7" name="image38.png" descr="image38.png"/>
          <p:cNvPicPr>
            <a:picLocks noChangeAspect="1"/>
          </p:cNvPicPr>
          <p:nvPr/>
        </p:nvPicPr>
        <p:blipFill>
          <a:blip r:embed="rId2">
            <a:extLst/>
          </a:blip>
          <a:stretch>
            <a:fillRect/>
          </a:stretch>
        </p:blipFill>
        <p:spPr>
          <a:xfrm>
            <a:off x="3116" y="-35231"/>
            <a:ext cx="9201086" cy="5750231"/>
          </a:xfrm>
          <a:prstGeom prst="rect">
            <a:avLst/>
          </a:prstGeom>
        </p:spPr>
      </p:pic>
      <p:sp>
        <p:nvSpPr>
          <p:cNvPr id="188" name="Tendenze di oggi"/>
          <p:cNvSpPr txBox="1"/>
          <p:nvPr>
            <p:ph type="ctrTitle"/>
          </p:nvPr>
        </p:nvSpPr>
        <p:spPr>
          <a:xfrm>
            <a:off x="481005" y="3505572"/>
            <a:ext cx="8496945" cy="864097"/>
          </a:xfrm>
          <a:prstGeom prst="rect">
            <a:avLst/>
          </a:prstGeom>
        </p:spPr>
        <p:txBody>
          <a:bodyPr/>
          <a:lstStyle/>
          <a:p>
            <a:pPr algn="l">
              <a:lnSpc>
                <a:spcPct val="90000"/>
              </a:lnSpc>
            </a:pPr>
            <a:r>
              <a:rPr b="1" sz="3200">
                <a:solidFill>
                  <a:srgbClr val="E96342"/>
                </a:solidFill>
                <a:uFill>
                  <a:solidFill>
                    <a:srgbClr val="E96342"/>
                  </a:solidFill>
                </a:uFill>
                <a:latin typeface="Helvetica"/>
                <a:ea typeface="Helvetica"/>
                <a:cs typeface="Helvetica"/>
                <a:sym typeface="Helvetica"/>
              </a:rPr>
              <a:t>Tendenze</a:t>
            </a:r>
            <a:r>
              <a:rPr b="1" sz="3200">
                <a:solidFill>
                  <a:srgbClr val="3B3A6B"/>
                </a:solidFill>
                <a:uFill>
                  <a:solidFill>
                    <a:srgbClr val="3B3A6B"/>
                  </a:solidFill>
                </a:uFill>
                <a:latin typeface="Helvetica"/>
                <a:ea typeface="Helvetica"/>
                <a:cs typeface="Helvetica"/>
                <a:sym typeface="Helvetica"/>
              </a:rPr>
              <a:t> di oggi</a:t>
            </a:r>
          </a:p>
        </p:txBody>
      </p:sp>
      <p:sp>
        <p:nvSpPr>
          <p:cNvPr id="189" name="Intelligenza emotiva…"/>
          <p:cNvSpPr/>
          <p:nvPr/>
        </p:nvSpPr>
        <p:spPr>
          <a:xfrm>
            <a:off x="539551" y="4081636"/>
            <a:ext cx="4584701" cy="1193801"/>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p>
            <a:pPr marL="285750" indent="-285750">
              <a:lnSpc>
                <a:spcPct val="150000"/>
              </a:lnSpc>
              <a:buClr>
                <a:srgbClr val="3B3A6B"/>
              </a:buClr>
              <a:buSzPct val="100000"/>
              <a:buFont typeface="Arial"/>
              <a:buChar char="•"/>
            </a:pPr>
            <a:r>
              <a:rPr>
                <a:solidFill>
                  <a:srgbClr val="3B3A6B"/>
                </a:solidFill>
                <a:uFill>
                  <a:solidFill>
                    <a:srgbClr val="3B3A6B"/>
                  </a:solidFill>
                </a:uFill>
                <a:latin typeface="Helvetica"/>
                <a:ea typeface="Helvetica"/>
                <a:cs typeface="Helvetica"/>
                <a:sym typeface="Helvetica"/>
              </a:rPr>
              <a:t>Intelligenza emotiva</a:t>
            </a:r>
          </a:p>
          <a:p>
            <a:pPr marL="285750" indent="-285750">
              <a:lnSpc>
                <a:spcPct val="150000"/>
              </a:lnSpc>
              <a:buClr>
                <a:srgbClr val="3B3A6B"/>
              </a:buClr>
              <a:buSzPct val="100000"/>
              <a:buFont typeface="Arial"/>
              <a:buChar char="•"/>
            </a:pPr>
            <a:r>
              <a:rPr>
                <a:solidFill>
                  <a:srgbClr val="3B3A6B"/>
                </a:solidFill>
                <a:uFill>
                  <a:solidFill>
                    <a:srgbClr val="3B3A6B"/>
                  </a:solidFill>
                </a:uFill>
                <a:latin typeface="Helvetica"/>
                <a:ea typeface="Helvetica"/>
                <a:cs typeface="Helvetica"/>
                <a:sym typeface="Helvetica"/>
              </a:rPr>
              <a:t>Energia vitale</a:t>
            </a:r>
          </a:p>
          <a:p>
            <a:pPr marL="285750" indent="-285750">
              <a:lnSpc>
                <a:spcPct val="150000"/>
              </a:lnSpc>
              <a:buClr>
                <a:srgbClr val="3B3A6B"/>
              </a:buClr>
              <a:buSzPct val="100000"/>
              <a:buFont typeface="Arial"/>
              <a:buChar char="•"/>
            </a:pPr>
            <a:r>
              <a:rPr>
                <a:solidFill>
                  <a:srgbClr val="3B3A6B"/>
                </a:solidFill>
                <a:uFill>
                  <a:solidFill>
                    <a:srgbClr val="3B3A6B"/>
                  </a:solidFill>
                </a:uFill>
                <a:latin typeface="Helvetica"/>
                <a:ea typeface="Helvetica"/>
                <a:cs typeface="Helvetica"/>
                <a:sym typeface="Helvetica"/>
              </a:rPr>
              <a:t>Resilienza </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1" name="image39.png" descr="image39.png"/>
          <p:cNvPicPr>
            <a:picLocks noChangeAspect="1"/>
          </p:cNvPicPr>
          <p:nvPr/>
        </p:nvPicPr>
        <p:blipFill>
          <a:blip r:embed="rId2">
            <a:extLst/>
          </a:blip>
          <a:stretch>
            <a:fillRect/>
          </a:stretch>
        </p:blipFill>
        <p:spPr>
          <a:xfrm>
            <a:off x="0" y="0"/>
            <a:ext cx="9160813" cy="5715000"/>
          </a:xfrm>
          <a:prstGeom prst="rect">
            <a:avLst/>
          </a:prstGeom>
        </p:spPr>
      </p:pic>
      <p:sp>
        <p:nvSpPr>
          <p:cNvPr id="192" name="I consigli dei fisiologi"/>
          <p:cNvSpPr txBox="1"/>
          <p:nvPr>
            <p:ph type="ctrTitle"/>
          </p:nvPr>
        </p:nvSpPr>
        <p:spPr>
          <a:xfrm>
            <a:off x="339983" y="3001516"/>
            <a:ext cx="8496945" cy="864097"/>
          </a:xfrm>
          <a:prstGeom prst="rect">
            <a:avLst/>
          </a:prstGeom>
        </p:spPr>
        <p:txBody>
          <a:bodyPr/>
          <a:lstStyle/>
          <a:p>
            <a:pPr algn="l">
              <a:lnSpc>
                <a:spcPct val="90000"/>
              </a:lnSpc>
            </a:pPr>
            <a:r>
              <a:rPr b="1" sz="3200">
                <a:solidFill>
                  <a:srgbClr val="E96342"/>
                </a:solidFill>
                <a:uFill>
                  <a:solidFill>
                    <a:srgbClr val="E96342"/>
                  </a:solidFill>
                </a:uFill>
                <a:latin typeface="Helvetica"/>
                <a:ea typeface="Helvetica"/>
                <a:cs typeface="Helvetica"/>
                <a:sym typeface="Helvetica"/>
              </a:rPr>
              <a:t>I consigli </a:t>
            </a:r>
            <a:r>
              <a:rPr b="1" sz="3200">
                <a:solidFill>
                  <a:srgbClr val="3C3C6A"/>
                </a:solidFill>
                <a:uFill>
                  <a:solidFill>
                    <a:srgbClr val="3C3C6A"/>
                  </a:solidFill>
                </a:uFill>
                <a:latin typeface="Helvetica"/>
                <a:ea typeface="Helvetica"/>
                <a:cs typeface="Helvetica"/>
                <a:sym typeface="Helvetica"/>
              </a:rPr>
              <a:t>dei fisiologi</a:t>
            </a:r>
          </a:p>
        </p:txBody>
      </p:sp>
      <p:sp>
        <p:nvSpPr>
          <p:cNvPr id="193" name="Spostare l'aggressività…"/>
          <p:cNvSpPr/>
          <p:nvPr/>
        </p:nvSpPr>
        <p:spPr>
          <a:xfrm>
            <a:off x="398529" y="3649588"/>
            <a:ext cx="8001001" cy="1612901"/>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p>
            <a:pPr marL="285750" indent="-285750">
              <a:lnSpc>
                <a:spcPct val="150000"/>
              </a:lnSpc>
              <a:buClr>
                <a:srgbClr val="3B3A6B"/>
              </a:buClr>
              <a:buSzPct val="100000"/>
              <a:buFont typeface="Arial"/>
              <a:buChar char="•"/>
            </a:pPr>
            <a:r>
              <a:rPr>
                <a:solidFill>
                  <a:srgbClr val="3B3A6B"/>
                </a:solidFill>
                <a:uFill>
                  <a:solidFill>
                    <a:srgbClr val="3B3A6B"/>
                  </a:solidFill>
                </a:uFill>
                <a:latin typeface="Helvetica"/>
                <a:ea typeface="Helvetica"/>
                <a:cs typeface="Helvetica"/>
                <a:sym typeface="Helvetica"/>
              </a:rPr>
              <a:t>Spostare l'aggressività</a:t>
            </a:r>
            <a:endParaRPr>
              <a:solidFill>
                <a:srgbClr val="3B3A6B"/>
              </a:solidFill>
              <a:uFill>
                <a:solidFill>
                  <a:srgbClr val="3B3A6B"/>
                </a:solidFill>
              </a:uFill>
              <a:latin typeface="Helvetica"/>
              <a:ea typeface="Helvetica"/>
              <a:cs typeface="Helvetica"/>
              <a:sym typeface="Helvetica"/>
            </a:endParaRPr>
          </a:p>
          <a:p>
            <a:pPr marL="285750" indent="-285750">
              <a:lnSpc>
                <a:spcPct val="150000"/>
              </a:lnSpc>
              <a:buClr>
                <a:srgbClr val="3B3A6B"/>
              </a:buClr>
              <a:buSzPct val="100000"/>
              <a:buFont typeface="Arial"/>
              <a:buChar char="•"/>
            </a:pPr>
            <a:r>
              <a:rPr>
                <a:solidFill>
                  <a:srgbClr val="3B3A6B"/>
                </a:solidFill>
                <a:uFill>
                  <a:solidFill>
                    <a:srgbClr val="3B3A6B"/>
                  </a:solidFill>
                </a:uFill>
                <a:latin typeface="Helvetica"/>
                <a:ea typeface="Helvetica"/>
                <a:cs typeface="Helvetica"/>
                <a:sym typeface="Helvetica"/>
              </a:rPr>
              <a:t>Supporto sociale</a:t>
            </a:r>
            <a:endParaRPr>
              <a:solidFill>
                <a:srgbClr val="3B3A6B"/>
              </a:solidFill>
              <a:uFill>
                <a:solidFill>
                  <a:srgbClr val="3B3A6B"/>
                </a:solidFill>
              </a:uFill>
              <a:latin typeface="Helvetica"/>
              <a:ea typeface="Helvetica"/>
              <a:cs typeface="Helvetica"/>
              <a:sym typeface="Helvetica"/>
            </a:endParaRPr>
          </a:p>
          <a:p>
            <a:pPr marL="285750" indent="-285750">
              <a:lnSpc>
                <a:spcPct val="150000"/>
              </a:lnSpc>
              <a:buClr>
                <a:srgbClr val="3B3A6B"/>
              </a:buClr>
              <a:buSzPct val="100000"/>
              <a:buFont typeface="Arial"/>
              <a:buChar char="•"/>
            </a:pPr>
            <a:r>
              <a:rPr>
                <a:solidFill>
                  <a:srgbClr val="3B3A6B"/>
                </a:solidFill>
                <a:uFill>
                  <a:solidFill>
                    <a:srgbClr val="3B3A6B"/>
                  </a:solidFill>
                </a:uFill>
                <a:latin typeface="Helvetica"/>
                <a:ea typeface="Helvetica"/>
                <a:cs typeface="Helvetica"/>
                <a:sym typeface="Helvetica"/>
              </a:rPr>
              <a:t>L'impressione che la vita stia migliorando</a:t>
            </a:r>
            <a:endParaRPr>
              <a:solidFill>
                <a:srgbClr val="3B3A6B"/>
              </a:solidFill>
              <a:uFill>
                <a:solidFill>
                  <a:srgbClr val="3B3A6B"/>
                </a:solidFill>
              </a:uFill>
              <a:latin typeface="Helvetica"/>
              <a:ea typeface="Helvetica"/>
              <a:cs typeface="Helvetica"/>
              <a:sym typeface="Helvetica"/>
            </a:endParaRPr>
          </a:p>
          <a:p>
            <a:pPr marL="285750" indent="-285750">
              <a:lnSpc>
                <a:spcPct val="150000"/>
              </a:lnSpc>
              <a:buClr>
                <a:srgbClr val="3B3A6B"/>
              </a:buClr>
              <a:buSzPct val="100000"/>
              <a:buFont typeface="Arial"/>
              <a:buChar char="•"/>
            </a:pPr>
            <a:r>
              <a:rPr>
                <a:solidFill>
                  <a:srgbClr val="3B3A6B"/>
                </a:solidFill>
                <a:uFill>
                  <a:solidFill>
                    <a:srgbClr val="3B3A6B"/>
                  </a:solidFill>
                </a:uFill>
                <a:latin typeface="Helvetica"/>
                <a:ea typeface="Helvetica"/>
                <a:cs typeface="Helvetica"/>
                <a:sym typeface="Helvetica"/>
              </a:rPr>
              <a:t>Prevedibilità </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5" name="image40.png" descr="image40.png"/>
          <p:cNvPicPr>
            <a:picLocks noChangeAspect="1"/>
          </p:cNvPicPr>
          <p:nvPr/>
        </p:nvPicPr>
        <p:blipFill>
          <a:blip r:embed="rId2">
            <a:extLst/>
          </a:blip>
          <a:stretch>
            <a:fillRect/>
          </a:stretch>
        </p:blipFill>
        <p:spPr>
          <a:xfrm>
            <a:off x="2709" y="0"/>
            <a:ext cx="9144716" cy="5715000"/>
          </a:xfrm>
          <a:prstGeom prst="rect">
            <a:avLst/>
          </a:prstGeom>
        </p:spPr>
      </p:pic>
      <p:sp>
        <p:nvSpPr>
          <p:cNvPr id="196" name="Miti dello stress Storia dei successi e fallimenti"/>
          <p:cNvSpPr txBox="1"/>
          <p:nvPr>
            <p:ph type="ctrTitle"/>
          </p:nvPr>
        </p:nvSpPr>
        <p:spPr>
          <a:xfrm>
            <a:off x="251519" y="3937620"/>
            <a:ext cx="8496946" cy="864097"/>
          </a:xfrm>
          <a:prstGeom prst="rect">
            <a:avLst/>
          </a:prstGeom>
        </p:spPr>
        <p:txBody>
          <a:bodyPr/>
          <a:lstStyle/>
          <a:p>
            <a:pPr>
              <a:lnSpc>
                <a:spcPct val="90000"/>
              </a:lnSpc>
              <a:defRPr sz="3959"/>
            </a:pPr>
            <a:r>
              <a:rPr b="1" sz="2880">
                <a:solidFill>
                  <a:srgbClr val="E96342"/>
                </a:solidFill>
                <a:uFill>
                  <a:solidFill>
                    <a:srgbClr val="E96342"/>
                  </a:solidFill>
                </a:uFill>
                <a:latin typeface="Helvetica"/>
                <a:ea typeface="Helvetica"/>
                <a:cs typeface="Helvetica"/>
                <a:sym typeface="Helvetica"/>
              </a:rPr>
              <a:t> Miti </a:t>
            </a:r>
            <a:r>
              <a:rPr b="1" sz="2880">
                <a:solidFill>
                  <a:srgbClr val="3B3A6B"/>
                </a:solidFill>
                <a:uFill>
                  <a:solidFill>
                    <a:srgbClr val="3B3A6B"/>
                  </a:solidFill>
                </a:uFill>
                <a:latin typeface="Helvetica"/>
                <a:ea typeface="Helvetica"/>
                <a:cs typeface="Helvetica"/>
                <a:sym typeface="Helvetica"/>
              </a:rPr>
              <a:t>dello stress</a:t>
            </a:r>
            <a:br>
              <a:rPr b="1" sz="2880">
                <a:solidFill>
                  <a:srgbClr val="3B3A6B"/>
                </a:solidFill>
                <a:uFill>
                  <a:solidFill>
                    <a:srgbClr val="3B3A6B"/>
                  </a:solidFill>
                </a:uFill>
                <a:latin typeface="Helvetica"/>
                <a:ea typeface="Helvetica"/>
                <a:cs typeface="Helvetica"/>
                <a:sym typeface="Helvetica"/>
              </a:rPr>
            </a:br>
            <a:r>
              <a:rPr sz="2520">
                <a:solidFill>
                  <a:srgbClr val="3B3A6B"/>
                </a:solidFill>
                <a:uFill>
                  <a:solidFill>
                    <a:srgbClr val="3B3A6B"/>
                  </a:solidFill>
                </a:uFill>
                <a:latin typeface="Helvetica"/>
                <a:ea typeface="Helvetica"/>
                <a:cs typeface="Helvetica"/>
                <a:sym typeface="Helvetica"/>
              </a:rPr>
              <a:t>Storia dei successi e fallimenti</a:t>
            </a:r>
            <a:br>
              <a:rPr sz="2520">
                <a:solidFill>
                  <a:srgbClr val="3B3A6B"/>
                </a:solidFill>
                <a:uFill>
                  <a:solidFill>
                    <a:srgbClr val="3B3A6B"/>
                  </a:solidFill>
                </a:uFill>
                <a:latin typeface="Helvetica"/>
                <a:ea typeface="Helvetica"/>
                <a:cs typeface="Helvetica"/>
                <a:sym typeface="Helvetica"/>
              </a:rPr>
            </a:b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8" name="image41.png" descr="image41.png"/>
          <p:cNvPicPr>
            <a:picLocks noChangeAspect="1"/>
          </p:cNvPicPr>
          <p:nvPr/>
        </p:nvPicPr>
        <p:blipFill>
          <a:blip r:embed="rId2">
            <a:extLst/>
          </a:blip>
          <a:stretch>
            <a:fillRect/>
          </a:stretch>
        </p:blipFill>
        <p:spPr>
          <a:xfrm>
            <a:off x="0" y="0"/>
            <a:ext cx="9144715" cy="5715000"/>
          </a:xfrm>
          <a:prstGeom prst="rect">
            <a:avLst/>
          </a:prstGeom>
        </p:spPr>
      </p:pic>
      <p:sp>
        <p:nvSpPr>
          <p:cNvPr id="199" name="Miti sulla motivazione  Mito 1: Sinonimo di motivazione - sviluppo"/>
          <p:cNvSpPr txBox="1"/>
          <p:nvPr>
            <p:ph type="ctrTitle"/>
          </p:nvPr>
        </p:nvSpPr>
        <p:spPr>
          <a:xfrm>
            <a:off x="316227" y="3700884"/>
            <a:ext cx="8496301" cy="2044701"/>
          </a:xfrm>
          <a:prstGeom prst="rect">
            <a:avLst/>
          </a:prstGeom>
        </p:spPr>
        <p:txBody>
          <a:bodyPr/>
          <a:lstStyle/>
          <a:p>
            <a:pPr algn="l">
              <a:lnSpc>
                <a:spcPct val="90000"/>
              </a:lnSpc>
            </a:pPr>
            <a:r>
              <a:rPr b="1" sz="2800">
                <a:solidFill>
                  <a:srgbClr val="3B3A6B"/>
                </a:solidFill>
                <a:uFill>
                  <a:solidFill>
                    <a:srgbClr val="3B3A6B"/>
                  </a:solidFill>
                </a:uFill>
                <a:latin typeface="Helvetica"/>
                <a:ea typeface="Helvetica"/>
                <a:cs typeface="Helvetica"/>
                <a:sym typeface="Helvetica"/>
              </a:rPr>
              <a:t>Miti sulla motivazione </a:t>
            </a:r>
            <a:endParaRPr b="1" sz="2800">
              <a:solidFill>
                <a:srgbClr val="3B3A6B"/>
              </a:solidFill>
              <a:uFill>
                <a:solidFill>
                  <a:srgbClr val="3B3A6B"/>
                </a:solidFill>
              </a:uFill>
              <a:latin typeface="Helvetica"/>
              <a:ea typeface="Helvetica"/>
              <a:cs typeface="Helvetica"/>
              <a:sym typeface="Helvetica"/>
            </a:endParaRPr>
          </a:p>
          <a:p>
            <a:pPr algn="l">
              <a:lnSpc>
                <a:spcPct val="90000"/>
              </a:lnSpc>
            </a:pPr>
            <a:r>
              <a:rPr b="1" sz="2800">
                <a:solidFill>
                  <a:srgbClr val="E66146"/>
                </a:solidFill>
                <a:uFill>
                  <a:solidFill>
                    <a:srgbClr val="E66146"/>
                  </a:solidFill>
                </a:uFill>
                <a:latin typeface="Helvetica"/>
                <a:ea typeface="Helvetica"/>
                <a:cs typeface="Helvetica"/>
                <a:sym typeface="Helvetica"/>
              </a:rPr>
              <a:t>Mito 1:</a:t>
            </a:r>
            <a:r>
              <a:rPr b="1" sz="2800">
                <a:solidFill>
                  <a:srgbClr val="3B3A6B"/>
                </a:solidFill>
                <a:uFill>
                  <a:solidFill>
                    <a:srgbClr val="3B3A6B"/>
                  </a:solidFill>
                </a:uFill>
                <a:latin typeface="Helvetica"/>
                <a:ea typeface="Helvetica"/>
                <a:cs typeface="Helvetica"/>
                <a:sym typeface="Helvetica"/>
              </a:rPr>
              <a:t> Sinonimo di motivazione - sviluppo</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1" name="image42.png" descr="image42.png"/>
          <p:cNvPicPr>
            <a:picLocks noChangeAspect="1"/>
          </p:cNvPicPr>
          <p:nvPr/>
        </p:nvPicPr>
        <p:blipFill>
          <a:blip r:embed="rId2">
            <a:extLst/>
          </a:blip>
          <a:stretch>
            <a:fillRect/>
          </a:stretch>
        </p:blipFill>
        <p:spPr>
          <a:xfrm>
            <a:off x="0" y="0"/>
            <a:ext cx="9144000" cy="5714554"/>
          </a:xfrm>
          <a:prstGeom prst="rect">
            <a:avLst/>
          </a:prstGeom>
        </p:spPr>
      </p:pic>
      <p:sp>
        <p:nvSpPr>
          <p:cNvPr id="202" name="Mito 2: Motivazione nella zona di comfort"/>
          <p:cNvSpPr txBox="1"/>
          <p:nvPr>
            <p:ph type="ctrTitle"/>
          </p:nvPr>
        </p:nvSpPr>
        <p:spPr>
          <a:xfrm>
            <a:off x="481005" y="4585692"/>
            <a:ext cx="8496945" cy="864097"/>
          </a:xfrm>
          <a:prstGeom prst="rect">
            <a:avLst/>
          </a:prstGeom>
        </p:spPr>
        <p:txBody>
          <a:bodyPr/>
          <a:lstStyle/>
          <a:p>
            <a:pPr algn="l">
              <a:lnSpc>
                <a:spcPct val="90000"/>
              </a:lnSpc>
            </a:pPr>
            <a:r>
              <a:rPr b="1" sz="2700">
                <a:solidFill>
                  <a:srgbClr val="E96342"/>
                </a:solidFill>
                <a:uFill>
                  <a:solidFill>
                    <a:srgbClr val="E96342"/>
                  </a:solidFill>
                </a:uFill>
                <a:latin typeface="Helvetica"/>
                <a:ea typeface="Helvetica"/>
                <a:cs typeface="Helvetica"/>
                <a:sym typeface="Helvetica"/>
              </a:rPr>
              <a:t>Mito 2: </a:t>
            </a:r>
            <a:r>
              <a:rPr b="1" sz="2700">
                <a:solidFill>
                  <a:srgbClr val="3B3A6B"/>
                </a:solidFill>
                <a:uFill>
                  <a:solidFill>
                    <a:srgbClr val="3B3A6B"/>
                  </a:solidFill>
                </a:uFill>
                <a:latin typeface="Helvetica"/>
                <a:ea typeface="Helvetica"/>
                <a:cs typeface="Helvetica"/>
                <a:sym typeface="Helvetica"/>
              </a:rPr>
              <a:t>Motivazione nella zona di comfort </a:t>
            </a: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4" name="image43.png" descr="image43.png"/>
          <p:cNvPicPr>
            <a:picLocks noChangeAspect="1"/>
          </p:cNvPicPr>
          <p:nvPr/>
        </p:nvPicPr>
        <p:blipFill>
          <a:blip r:embed="rId2">
            <a:extLst/>
          </a:blip>
          <a:stretch>
            <a:fillRect/>
          </a:stretch>
        </p:blipFill>
        <p:spPr>
          <a:xfrm>
            <a:off x="0" y="0"/>
            <a:ext cx="9144714" cy="5715000"/>
          </a:xfrm>
          <a:prstGeom prst="rect">
            <a:avLst/>
          </a:prstGeom>
        </p:spPr>
      </p:pic>
      <p:sp>
        <p:nvSpPr>
          <p:cNvPr id="205" name="Mito 3: Difficile identificare le priorità"/>
          <p:cNvSpPr txBox="1"/>
          <p:nvPr>
            <p:ph type="ctrTitle"/>
          </p:nvPr>
        </p:nvSpPr>
        <p:spPr>
          <a:xfrm>
            <a:off x="481005" y="4585692"/>
            <a:ext cx="8496945" cy="864097"/>
          </a:xfrm>
          <a:prstGeom prst="rect">
            <a:avLst/>
          </a:prstGeom>
        </p:spPr>
        <p:txBody>
          <a:bodyPr/>
          <a:lstStyle/>
          <a:p>
            <a:pPr algn="l">
              <a:lnSpc>
                <a:spcPct val="90000"/>
              </a:lnSpc>
            </a:pPr>
            <a:r>
              <a:rPr b="1" sz="2700">
                <a:solidFill>
                  <a:srgbClr val="E96342"/>
                </a:solidFill>
                <a:uFill>
                  <a:solidFill>
                    <a:srgbClr val="E96342"/>
                  </a:solidFill>
                </a:uFill>
                <a:latin typeface="Helvetica"/>
                <a:ea typeface="Helvetica"/>
                <a:cs typeface="Helvetica"/>
                <a:sym typeface="Helvetica"/>
              </a:rPr>
              <a:t>Mito 3: </a:t>
            </a:r>
            <a:r>
              <a:rPr b="1" sz="2700">
                <a:solidFill>
                  <a:srgbClr val="3B3A6B"/>
                </a:solidFill>
                <a:uFill>
                  <a:solidFill>
                    <a:srgbClr val="3B3A6B"/>
                  </a:solidFill>
                </a:uFill>
                <a:latin typeface="Helvetica"/>
                <a:ea typeface="Helvetica"/>
                <a:cs typeface="Helvetica"/>
                <a:sym typeface="Helvetica"/>
              </a:rPr>
              <a:t>Difficile identificare le priorità </a:t>
            </a: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7" name="image44.png" descr="image44.png"/>
          <p:cNvPicPr>
            <a:picLocks noChangeAspect="1"/>
          </p:cNvPicPr>
          <p:nvPr/>
        </p:nvPicPr>
        <p:blipFill>
          <a:blip r:embed="rId2">
            <a:extLst/>
          </a:blip>
          <a:stretch>
            <a:fillRect/>
          </a:stretch>
        </p:blipFill>
        <p:spPr>
          <a:xfrm>
            <a:off x="0" y="0"/>
            <a:ext cx="9219244" cy="5761579"/>
          </a:xfrm>
          <a:prstGeom prst="rect">
            <a:avLst/>
          </a:prstGeom>
        </p:spPr>
      </p:pic>
      <p:sp>
        <p:nvSpPr>
          <p:cNvPr id="208" name="Mito 4: Bisogna cominciare dalle cose più difficili"/>
          <p:cNvSpPr txBox="1"/>
          <p:nvPr>
            <p:ph type="ctrTitle"/>
          </p:nvPr>
        </p:nvSpPr>
        <p:spPr>
          <a:xfrm>
            <a:off x="481005" y="4657699"/>
            <a:ext cx="8496945" cy="864097"/>
          </a:xfrm>
          <a:prstGeom prst="rect">
            <a:avLst/>
          </a:prstGeom>
        </p:spPr>
        <p:txBody>
          <a:bodyPr/>
          <a:lstStyle/>
          <a:p>
            <a:pPr algn="l">
              <a:lnSpc>
                <a:spcPct val="90000"/>
              </a:lnSpc>
            </a:pPr>
            <a:r>
              <a:rPr b="1" sz="2700">
                <a:solidFill>
                  <a:srgbClr val="E96342"/>
                </a:solidFill>
                <a:uFill>
                  <a:solidFill>
                    <a:srgbClr val="E96342"/>
                  </a:solidFill>
                </a:uFill>
                <a:latin typeface="Helvetica"/>
                <a:ea typeface="Helvetica"/>
                <a:cs typeface="Helvetica"/>
                <a:sym typeface="Helvetica"/>
              </a:rPr>
              <a:t>Mito 4: </a:t>
            </a:r>
            <a:r>
              <a:rPr b="1" sz="2700">
                <a:solidFill>
                  <a:srgbClr val="3B3A6B"/>
                </a:solidFill>
                <a:uFill>
                  <a:solidFill>
                    <a:srgbClr val="3B3A6B"/>
                  </a:solidFill>
                </a:uFill>
                <a:latin typeface="Helvetica"/>
                <a:ea typeface="Helvetica"/>
                <a:cs typeface="Helvetica"/>
                <a:sym typeface="Helvetica"/>
              </a:rPr>
              <a:t>Bisogna cominciare dalle cose più difficili </a:t>
            </a: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0" name="image45.png" descr="image45.png"/>
          <p:cNvPicPr>
            <a:picLocks noChangeAspect="1"/>
          </p:cNvPicPr>
          <p:nvPr/>
        </p:nvPicPr>
        <p:blipFill>
          <a:blip r:embed="rId2">
            <a:extLst/>
          </a:blip>
          <a:stretch>
            <a:fillRect/>
          </a:stretch>
        </p:blipFill>
        <p:spPr>
          <a:xfrm>
            <a:off x="-2" y="0"/>
            <a:ext cx="9144716" cy="5715000"/>
          </a:xfrm>
          <a:prstGeom prst="rect">
            <a:avLst/>
          </a:prstGeom>
        </p:spPr>
      </p:pic>
      <p:sp>
        <p:nvSpPr>
          <p:cNvPr id="211" name="Mito 5: Forza di volontà porta al apice del successo"/>
          <p:cNvSpPr txBox="1"/>
          <p:nvPr>
            <p:ph type="ctrTitle"/>
          </p:nvPr>
        </p:nvSpPr>
        <p:spPr>
          <a:xfrm>
            <a:off x="481005" y="4513684"/>
            <a:ext cx="8496945" cy="864097"/>
          </a:xfrm>
          <a:prstGeom prst="rect">
            <a:avLst/>
          </a:prstGeom>
        </p:spPr>
        <p:txBody>
          <a:bodyPr/>
          <a:lstStyle/>
          <a:p>
            <a:pPr algn="l">
              <a:lnSpc>
                <a:spcPct val="90000"/>
              </a:lnSpc>
            </a:pPr>
            <a:r>
              <a:rPr b="1" sz="2700">
                <a:solidFill>
                  <a:srgbClr val="E96342"/>
                </a:solidFill>
                <a:uFill>
                  <a:solidFill>
                    <a:srgbClr val="E96342"/>
                  </a:solidFill>
                </a:uFill>
                <a:latin typeface="Helvetica"/>
                <a:ea typeface="Helvetica"/>
                <a:cs typeface="Helvetica"/>
                <a:sym typeface="Helvetica"/>
              </a:rPr>
              <a:t>Mito 5: </a:t>
            </a:r>
            <a:r>
              <a:rPr b="1" sz="2700">
                <a:solidFill>
                  <a:srgbClr val="3B3A6B"/>
                </a:solidFill>
                <a:uFill>
                  <a:solidFill>
                    <a:srgbClr val="3B3A6B"/>
                  </a:solidFill>
                </a:uFill>
                <a:latin typeface="Helvetica"/>
                <a:ea typeface="Helvetica"/>
                <a:cs typeface="Helvetica"/>
                <a:sym typeface="Helvetica"/>
              </a:rPr>
              <a:t>Forza di volontà porta al apice del successo </a:t>
            </a: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3" name="image46.png" descr="image46.png"/>
          <p:cNvPicPr>
            <a:picLocks noChangeAspect="1"/>
          </p:cNvPicPr>
          <p:nvPr/>
        </p:nvPicPr>
        <p:blipFill>
          <a:blip r:embed="rId2">
            <a:extLst/>
          </a:blip>
          <a:stretch>
            <a:fillRect/>
          </a:stretch>
        </p:blipFill>
        <p:spPr>
          <a:xfrm>
            <a:off x="-443" y="0"/>
            <a:ext cx="9144713" cy="5715000"/>
          </a:xfrm>
          <a:prstGeom prst="rect">
            <a:avLst/>
          </a:prstGeom>
        </p:spPr>
      </p:pic>
      <p:sp>
        <p:nvSpPr>
          <p:cNvPr id="214" name="Chi sarà il vincitore domani?"/>
          <p:cNvSpPr txBox="1"/>
          <p:nvPr>
            <p:ph type="ctrTitle"/>
          </p:nvPr>
        </p:nvSpPr>
        <p:spPr>
          <a:xfrm>
            <a:off x="251519" y="4441676"/>
            <a:ext cx="8496946" cy="864097"/>
          </a:xfrm>
          <a:prstGeom prst="rect">
            <a:avLst/>
          </a:prstGeom>
        </p:spPr>
        <p:txBody>
          <a:bodyPr/>
          <a:lstStyle/>
          <a:p>
            <a:pPr>
              <a:lnSpc>
                <a:spcPct val="90000"/>
              </a:lnSpc>
            </a:pPr>
            <a:r>
              <a:rPr b="1" sz="3200">
                <a:solidFill>
                  <a:srgbClr val="3B3A6B"/>
                </a:solidFill>
                <a:uFill>
                  <a:solidFill>
                    <a:srgbClr val="3B3A6B"/>
                  </a:solidFill>
                </a:uFill>
                <a:latin typeface="Helvetica"/>
                <a:ea typeface="Helvetica"/>
                <a:cs typeface="Helvetica"/>
                <a:sym typeface="Helvetica"/>
              </a:rPr>
              <a:t>Chi sarà </a:t>
            </a:r>
            <a:r>
              <a:rPr b="1" sz="3200">
                <a:solidFill>
                  <a:srgbClr val="E96342"/>
                </a:solidFill>
                <a:uFill>
                  <a:solidFill>
                    <a:srgbClr val="E96342"/>
                  </a:solidFill>
                </a:uFill>
                <a:latin typeface="Helvetica"/>
                <a:ea typeface="Helvetica"/>
                <a:cs typeface="Helvetica"/>
                <a:sym typeface="Helvetica"/>
              </a:rPr>
              <a:t>il vincitore </a:t>
            </a:r>
            <a:r>
              <a:rPr b="1" sz="3200">
                <a:solidFill>
                  <a:srgbClr val="3B3A6B"/>
                </a:solidFill>
                <a:uFill>
                  <a:solidFill>
                    <a:srgbClr val="3B3A6B"/>
                  </a:solidFill>
                </a:uFill>
                <a:latin typeface="Helvetica"/>
                <a:ea typeface="Helvetica"/>
                <a:cs typeface="Helvetica"/>
                <a:sym typeface="Helvetica"/>
              </a:rPr>
              <a:t>domani?</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 name="Tipiologie della motivazione"/>
          <p:cNvSpPr txBox="1"/>
          <p:nvPr>
            <p:ph type="ctrTitle"/>
          </p:nvPr>
        </p:nvSpPr>
        <p:spPr>
          <a:xfrm>
            <a:off x="-788" y="427364"/>
            <a:ext cx="8496945" cy="1225021"/>
          </a:xfrm>
          <a:prstGeom prst="rect">
            <a:avLst/>
          </a:prstGeom>
        </p:spPr>
        <p:txBody>
          <a:bodyPr/>
          <a:lstStyle/>
          <a:p>
            <a:pPr algn="l">
              <a:lnSpc>
                <a:spcPct val="80000"/>
              </a:lnSpc>
            </a:pPr>
            <a:r>
              <a:rPr b="1" sz="2800">
                <a:solidFill>
                  <a:srgbClr val="E96342"/>
                </a:solidFill>
                <a:uFill>
                  <a:solidFill>
                    <a:srgbClr val="E96342"/>
                  </a:solidFill>
                </a:uFill>
                <a:latin typeface="Helvetica"/>
                <a:ea typeface="Helvetica"/>
                <a:cs typeface="Helvetica"/>
                <a:sym typeface="Helvetica"/>
              </a:rPr>
              <a:t>Tipiologie</a:t>
            </a:r>
            <a:r>
              <a:rPr b="1" sz="2800">
                <a:solidFill>
                  <a:srgbClr val="3B3A6B"/>
                </a:solidFill>
                <a:uFill>
                  <a:solidFill>
                    <a:srgbClr val="3B3A6B"/>
                  </a:solidFill>
                </a:uFill>
                <a:latin typeface="Helvetica"/>
                <a:ea typeface="Helvetica"/>
                <a:cs typeface="Helvetica"/>
                <a:sym typeface="Helvetica"/>
              </a:rPr>
              <a:t> della motivazione </a:t>
            </a:r>
          </a:p>
        </p:txBody>
      </p:sp>
      <p:pic>
        <p:nvPicPr>
          <p:cNvPr id="42" name="image5.jpg" descr="image5.jpg"/>
          <p:cNvPicPr>
            <a:picLocks noChangeAspect="1"/>
          </p:cNvPicPr>
          <p:nvPr/>
        </p:nvPicPr>
        <p:blipFill>
          <a:blip r:embed="rId2">
            <a:extLst/>
          </a:blip>
          <a:stretch>
            <a:fillRect/>
          </a:stretch>
        </p:blipFill>
        <p:spPr>
          <a:xfrm>
            <a:off x="5470287" y="697259"/>
            <a:ext cx="3673713" cy="3644324"/>
          </a:xfrm>
          <a:prstGeom prst="rect">
            <a:avLst/>
          </a:prstGeom>
          <a:ln w="12700"/>
        </p:spPr>
      </p:pic>
      <p:sp>
        <p:nvSpPr>
          <p:cNvPr id="43" name="Motivazione al raggiungimento della meta:…"/>
          <p:cNvSpPr/>
          <p:nvPr/>
        </p:nvSpPr>
        <p:spPr>
          <a:xfrm>
            <a:off x="278612" y="1773188"/>
            <a:ext cx="7721601" cy="2647951"/>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p>
            <a:pPr>
              <a:buClr>
                <a:srgbClr val="3B3A6B"/>
              </a:buClr>
              <a:buFont typeface="Helvetica"/>
            </a:pPr>
            <a:r>
              <a:rPr sz="1600">
                <a:solidFill>
                  <a:srgbClr val="3B3A6B"/>
                </a:solidFill>
                <a:uFill>
                  <a:solidFill>
                    <a:srgbClr val="3B3A6B"/>
                  </a:solidFill>
                </a:uFill>
                <a:latin typeface="Helvetica"/>
                <a:ea typeface="Helvetica"/>
                <a:cs typeface="Helvetica"/>
                <a:sym typeface="Helvetica"/>
              </a:rPr>
              <a:t>Motivazione </a:t>
            </a:r>
            <a:r>
              <a:rPr sz="1600">
                <a:solidFill>
                  <a:srgbClr val="E66146"/>
                </a:solidFill>
                <a:uFill>
                  <a:solidFill>
                    <a:srgbClr val="E66146"/>
                  </a:solidFill>
                </a:uFill>
                <a:latin typeface="Helvetica"/>
                <a:ea typeface="Helvetica"/>
                <a:cs typeface="Helvetica"/>
                <a:sym typeface="Helvetica"/>
              </a:rPr>
              <a:t>al raggiungimento della meta</a:t>
            </a:r>
            <a:r>
              <a:rPr sz="1600">
                <a:solidFill>
                  <a:srgbClr val="E96342"/>
                </a:solidFill>
                <a:uFill>
                  <a:solidFill>
                    <a:srgbClr val="E96342"/>
                  </a:solidFill>
                </a:uFill>
                <a:latin typeface="Helvetica"/>
                <a:ea typeface="Helvetica"/>
                <a:cs typeface="Helvetica"/>
                <a:sym typeface="Helvetica"/>
              </a:rPr>
              <a:t>: </a:t>
            </a:r>
            <a:endParaRPr sz="1600">
              <a:solidFill>
                <a:srgbClr val="E96342"/>
              </a:solidFill>
              <a:uFill>
                <a:solidFill>
                  <a:srgbClr val="E96342"/>
                </a:solidFill>
              </a:uFill>
              <a:latin typeface="Helvetica"/>
              <a:ea typeface="Helvetica"/>
              <a:cs typeface="Helvetica"/>
              <a:sym typeface="Helvetica"/>
            </a:endParaRPr>
          </a:p>
          <a:p>
            <a:pPr>
              <a:buClr>
                <a:srgbClr val="3B3A6B"/>
              </a:buClr>
              <a:buFont typeface="Helvetica"/>
            </a:pPr>
          </a:p>
          <a:p>
            <a:pPr marL="285750" indent="-285750">
              <a:lnSpc>
                <a:spcPct val="150000"/>
              </a:lnSpc>
              <a:buClr>
                <a:srgbClr val="3B3A6B"/>
              </a:buClr>
              <a:buSzPct val="100000"/>
              <a:buFont typeface="Arial"/>
              <a:buChar char="•"/>
            </a:pPr>
            <a:r>
              <a:rPr sz="1600">
                <a:solidFill>
                  <a:srgbClr val="3B3A6B"/>
                </a:solidFill>
                <a:uFill>
                  <a:solidFill>
                    <a:srgbClr val="3B3A6B"/>
                  </a:solidFill>
                </a:uFill>
                <a:latin typeface="Helvetica"/>
                <a:ea typeface="Helvetica"/>
                <a:cs typeface="Helvetica"/>
                <a:sym typeface="Helvetica"/>
              </a:rPr>
              <a:t>Vede le mete a lungo e breve termine;</a:t>
            </a:r>
          </a:p>
          <a:p>
            <a:pPr marL="285750" indent="-285750">
              <a:lnSpc>
                <a:spcPct val="150000"/>
              </a:lnSpc>
              <a:buClr>
                <a:srgbClr val="3B3A6B"/>
              </a:buClr>
              <a:buSzPct val="100000"/>
              <a:buFont typeface="Arial"/>
              <a:buChar char="•"/>
            </a:pPr>
            <a:r>
              <a:rPr sz="1600">
                <a:solidFill>
                  <a:srgbClr val="3B3A6B"/>
                </a:solidFill>
                <a:uFill>
                  <a:solidFill>
                    <a:srgbClr val="3B3A6B"/>
                  </a:solidFill>
                </a:uFill>
                <a:latin typeface="Helvetica"/>
                <a:ea typeface="Helvetica"/>
                <a:cs typeface="Helvetica"/>
                <a:sym typeface="Helvetica"/>
              </a:rPr>
              <a:t>Si concentra su grandi mete;</a:t>
            </a:r>
          </a:p>
          <a:p>
            <a:pPr marL="285750" indent="-285750">
              <a:lnSpc>
                <a:spcPct val="150000"/>
              </a:lnSpc>
              <a:buClr>
                <a:srgbClr val="3B3A6B"/>
              </a:buClr>
              <a:buSzPct val="100000"/>
              <a:buFont typeface="Arial"/>
              <a:buChar char="•"/>
            </a:pPr>
            <a:r>
              <a:rPr sz="1600">
                <a:solidFill>
                  <a:srgbClr val="3B3A6B"/>
                </a:solidFill>
                <a:uFill>
                  <a:solidFill>
                    <a:srgbClr val="3B3A6B"/>
                  </a:solidFill>
                </a:uFill>
                <a:latin typeface="Helvetica"/>
                <a:ea typeface="Helvetica"/>
                <a:cs typeface="Helvetica"/>
                <a:sym typeface="Helvetica"/>
              </a:rPr>
              <a:t>Ha un piano strutturato per raggiungerle;</a:t>
            </a:r>
          </a:p>
          <a:p>
            <a:pPr marL="285750" indent="-285750">
              <a:lnSpc>
                <a:spcPct val="150000"/>
              </a:lnSpc>
              <a:buClr>
                <a:srgbClr val="3B3A6B"/>
              </a:buClr>
              <a:buSzPct val="100000"/>
              <a:buFont typeface="Arial"/>
              <a:buChar char="•"/>
            </a:pPr>
            <a:r>
              <a:rPr sz="1600">
                <a:solidFill>
                  <a:srgbClr val="3B3A6B"/>
                </a:solidFill>
                <a:uFill>
                  <a:solidFill>
                    <a:srgbClr val="3B3A6B"/>
                  </a:solidFill>
                </a:uFill>
                <a:latin typeface="Helvetica"/>
                <a:ea typeface="Helvetica"/>
                <a:cs typeface="Helvetica"/>
                <a:sym typeface="Helvetica"/>
              </a:rPr>
              <a:t>Gioisce sempre dal raggiungimento di ciascuna </a:t>
            </a:r>
            <a:endParaRPr sz="1600">
              <a:solidFill>
                <a:srgbClr val="3B3A6B"/>
              </a:solidFill>
              <a:uFill>
                <a:solidFill>
                  <a:srgbClr val="3B3A6B"/>
                </a:solidFill>
              </a:uFill>
              <a:latin typeface="Helvetica"/>
              <a:ea typeface="Helvetica"/>
              <a:cs typeface="Helvetica"/>
              <a:sym typeface="Helvetica"/>
            </a:endParaRPr>
          </a:p>
          <a:p>
            <a:pPr>
              <a:lnSpc>
                <a:spcPct val="150000"/>
              </a:lnSpc>
              <a:buClrTx/>
              <a:buFontTx/>
            </a:pPr>
            <a:r>
              <a:rPr sz="1600">
                <a:solidFill>
                  <a:srgbClr val="3B3A6B"/>
                </a:solidFill>
                <a:uFill>
                  <a:solidFill>
                    <a:srgbClr val="3B3A6B"/>
                  </a:solidFill>
                </a:uFill>
                <a:latin typeface="Helvetica"/>
                <a:ea typeface="Helvetica"/>
                <a:cs typeface="Helvetica"/>
                <a:sym typeface="Helvetica"/>
              </a:rPr>
              <a:t>di esse;</a:t>
            </a:r>
          </a:p>
          <a:p>
            <a:pPr marL="285750" indent="-285750">
              <a:lnSpc>
                <a:spcPct val="150000"/>
              </a:lnSpc>
              <a:buClr>
                <a:srgbClr val="3B3A6B"/>
              </a:buClr>
              <a:buSzPct val="100000"/>
              <a:buFont typeface="Arial"/>
              <a:buChar char="•"/>
            </a:pPr>
            <a:r>
              <a:rPr sz="1600">
                <a:solidFill>
                  <a:srgbClr val="3B3A6B"/>
                </a:solidFill>
                <a:uFill>
                  <a:solidFill>
                    <a:srgbClr val="3B3A6B"/>
                  </a:solidFill>
                </a:uFill>
                <a:latin typeface="Helvetica"/>
                <a:ea typeface="Helvetica"/>
                <a:cs typeface="Helvetica"/>
                <a:sym typeface="Helvetica"/>
              </a:rPr>
              <a:t>Adrenalina + dofamina + serotonina.</a:t>
            </a: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6" name="image47.png" descr="image47.png"/>
          <p:cNvPicPr>
            <a:picLocks noChangeAspect="1"/>
          </p:cNvPicPr>
          <p:nvPr/>
        </p:nvPicPr>
        <p:blipFill>
          <a:blip r:embed="rId2">
            <a:extLst/>
          </a:blip>
          <a:stretch>
            <a:fillRect/>
          </a:stretch>
        </p:blipFill>
        <p:spPr>
          <a:xfrm>
            <a:off x="0" y="0"/>
            <a:ext cx="9144717" cy="5715000"/>
          </a:xfrm>
          <a:prstGeom prst="rect">
            <a:avLst/>
          </a:prstGeom>
        </p:spPr>
      </p:pic>
      <p:sp>
        <p:nvSpPr>
          <p:cNvPr id="217" name="Grazie per la vostra attenzione!"/>
          <p:cNvSpPr txBox="1"/>
          <p:nvPr>
            <p:ph type="ctrTitle"/>
          </p:nvPr>
        </p:nvSpPr>
        <p:spPr>
          <a:xfrm>
            <a:off x="315341" y="3840584"/>
            <a:ext cx="8496301" cy="1968501"/>
          </a:xfrm>
          <a:prstGeom prst="rect">
            <a:avLst/>
          </a:prstGeom>
        </p:spPr>
        <p:txBody>
          <a:bodyPr/>
          <a:lstStyle>
            <a:lvl1pPr>
              <a:lnSpc>
                <a:spcPct val="90000"/>
              </a:lnSpc>
              <a:defRPr b="1" sz="4000">
                <a:solidFill>
                  <a:srgbClr val="E96342"/>
                </a:solidFill>
                <a:uFill>
                  <a:solidFill>
                    <a:srgbClr val="E96342"/>
                  </a:solidFill>
                </a:uFill>
                <a:latin typeface="Helvetica"/>
                <a:ea typeface="Helvetica"/>
                <a:cs typeface="Helvetica"/>
                <a:sym typeface="Helvetica"/>
              </a:defRPr>
            </a:lvl1pPr>
          </a:lstStyle>
          <a:p>
            <a:pPr>
              <a:defRPr b="0" sz="4400">
                <a:solidFill>
                  <a:srgbClr val="000000"/>
                </a:solidFill>
                <a:uFill>
                  <a:solidFill>
                    <a:srgbClr val="000000"/>
                  </a:solidFill>
                </a:uFill>
                <a:latin typeface="+mn-lt"/>
                <a:ea typeface="+mn-ea"/>
                <a:cs typeface="+mn-cs"/>
                <a:sym typeface="Calibri"/>
              </a:defRPr>
            </a:pPr>
            <a:r>
              <a:rPr b="1" sz="4000">
                <a:solidFill>
                  <a:srgbClr val="E96342"/>
                </a:solidFill>
                <a:uFill>
                  <a:solidFill>
                    <a:srgbClr val="E96342"/>
                  </a:solidFill>
                </a:uFill>
                <a:latin typeface="Helvetica"/>
                <a:ea typeface="Helvetica"/>
                <a:cs typeface="Helvetica"/>
                <a:sym typeface="Helvetica"/>
              </a:rPr>
              <a:t>Grazie per la vostra attenzione! </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5" name="image6.png" descr="image6.png"/>
          <p:cNvPicPr>
            <a:picLocks noChangeAspect="1"/>
          </p:cNvPicPr>
          <p:nvPr/>
        </p:nvPicPr>
        <p:blipFill>
          <a:blip r:embed="rId2">
            <a:extLst/>
          </a:blip>
          <a:stretch>
            <a:fillRect/>
          </a:stretch>
        </p:blipFill>
        <p:spPr>
          <a:xfrm>
            <a:off x="-6140" y="0"/>
            <a:ext cx="9144714" cy="5715000"/>
          </a:xfrm>
          <a:prstGeom prst="rect">
            <a:avLst/>
          </a:prstGeom>
        </p:spPr>
      </p:pic>
      <p:sp>
        <p:nvSpPr>
          <p:cNvPr id="46" name="Innovatori"/>
          <p:cNvSpPr txBox="1"/>
          <p:nvPr>
            <p:ph type="ctrTitle"/>
          </p:nvPr>
        </p:nvSpPr>
        <p:spPr>
          <a:xfrm>
            <a:off x="570712" y="265212"/>
            <a:ext cx="8496945" cy="1225021"/>
          </a:xfrm>
          <a:prstGeom prst="rect">
            <a:avLst/>
          </a:prstGeom>
        </p:spPr>
        <p:txBody>
          <a:bodyPr/>
          <a:lstStyle>
            <a:lvl1pPr algn="l">
              <a:lnSpc>
                <a:spcPct val="80000"/>
              </a:lnSpc>
              <a:defRPr b="1" sz="2800">
                <a:solidFill>
                  <a:srgbClr val="E96342"/>
                </a:solidFill>
                <a:uFill>
                  <a:solidFill>
                    <a:srgbClr val="E96342"/>
                  </a:solidFill>
                </a:uFill>
                <a:latin typeface="Helvetica"/>
                <a:ea typeface="Helvetica"/>
                <a:cs typeface="Helvetica"/>
                <a:sym typeface="Helvetica"/>
              </a:defRPr>
            </a:lvl1pPr>
          </a:lstStyle>
          <a:p>
            <a:pPr>
              <a:defRPr b="0" sz="4400">
                <a:solidFill>
                  <a:srgbClr val="000000"/>
                </a:solidFill>
                <a:uFill>
                  <a:solidFill>
                    <a:srgbClr val="000000"/>
                  </a:solidFill>
                </a:uFill>
                <a:latin typeface="+mn-lt"/>
                <a:ea typeface="+mn-ea"/>
                <a:cs typeface="+mn-cs"/>
                <a:sym typeface="Calibri"/>
              </a:defRPr>
            </a:pPr>
            <a:r>
              <a:rPr b="1" sz="2800">
                <a:solidFill>
                  <a:srgbClr val="E96342"/>
                </a:solidFill>
                <a:uFill>
                  <a:solidFill>
                    <a:srgbClr val="E96342"/>
                  </a:solidFill>
                </a:uFill>
                <a:latin typeface="Helvetica"/>
                <a:ea typeface="Helvetica"/>
                <a:cs typeface="Helvetica"/>
                <a:sym typeface="Helvetica"/>
              </a:rPr>
              <a:t>Innovatori</a:t>
            </a:r>
          </a:p>
        </p:txBody>
      </p:sp>
      <p:sp>
        <p:nvSpPr>
          <p:cNvPr id="47" name="Le avventure…"/>
          <p:cNvSpPr/>
          <p:nvPr/>
        </p:nvSpPr>
        <p:spPr>
          <a:xfrm>
            <a:off x="570712" y="1129308"/>
            <a:ext cx="7721601" cy="3270251"/>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p>
            <a:pPr marL="285750" indent="-285750">
              <a:lnSpc>
                <a:spcPct val="150000"/>
              </a:lnSpc>
              <a:buClr>
                <a:srgbClr val="3B3A6B"/>
              </a:buClr>
              <a:buSzPct val="100000"/>
              <a:buFont typeface="Arial"/>
              <a:buChar char="•"/>
            </a:pPr>
            <a:r>
              <a:rPr sz="1600">
                <a:solidFill>
                  <a:srgbClr val="3B3A6B"/>
                </a:solidFill>
                <a:uFill>
                  <a:solidFill>
                    <a:srgbClr val="3B3A6B"/>
                  </a:solidFill>
                </a:uFill>
                <a:latin typeface="Helvetica"/>
                <a:ea typeface="Helvetica"/>
                <a:cs typeface="Helvetica"/>
                <a:sym typeface="Helvetica"/>
              </a:rPr>
              <a:t>Le avventure</a:t>
            </a:r>
          </a:p>
          <a:p>
            <a:pPr marL="285750" indent="-285750">
              <a:lnSpc>
                <a:spcPct val="150000"/>
              </a:lnSpc>
              <a:buClr>
                <a:srgbClr val="3B3A6B"/>
              </a:buClr>
              <a:buSzPct val="100000"/>
              <a:buFont typeface="Arial"/>
              <a:buChar char="•"/>
            </a:pPr>
            <a:r>
              <a:rPr sz="1600">
                <a:solidFill>
                  <a:srgbClr val="3B3A6B"/>
                </a:solidFill>
                <a:uFill>
                  <a:solidFill>
                    <a:srgbClr val="3B3A6B"/>
                  </a:solidFill>
                </a:uFill>
                <a:latin typeface="Helvetica"/>
                <a:ea typeface="Helvetica"/>
                <a:cs typeface="Helvetica"/>
                <a:sym typeface="Helvetica"/>
              </a:rPr>
              <a:t>Cambiamenti frequenti nella vita </a:t>
            </a:r>
          </a:p>
          <a:p>
            <a:pPr marL="285750" indent="-285750">
              <a:lnSpc>
                <a:spcPct val="150000"/>
              </a:lnSpc>
              <a:buClr>
                <a:srgbClr val="3B3A6B"/>
              </a:buClr>
              <a:buSzPct val="100000"/>
              <a:buFont typeface="Arial"/>
              <a:buChar char="•"/>
            </a:pPr>
            <a:r>
              <a:rPr sz="1600">
                <a:solidFill>
                  <a:srgbClr val="3B3A6B"/>
                </a:solidFill>
                <a:uFill>
                  <a:solidFill>
                    <a:srgbClr val="3B3A6B"/>
                  </a:solidFill>
                </a:uFill>
                <a:latin typeface="Helvetica"/>
                <a:ea typeface="Helvetica"/>
                <a:cs typeface="Helvetica"/>
                <a:sym typeface="Helvetica"/>
              </a:rPr>
              <a:t>Passione per tutto nuovo: nuovi progetti,</a:t>
            </a:r>
            <a:endParaRPr sz="1600">
              <a:solidFill>
                <a:srgbClr val="3B3A6B"/>
              </a:solidFill>
              <a:uFill>
                <a:solidFill>
                  <a:srgbClr val="3B3A6B"/>
                </a:solidFill>
              </a:uFill>
              <a:latin typeface="Helvetica"/>
              <a:ea typeface="Helvetica"/>
              <a:cs typeface="Helvetica"/>
              <a:sym typeface="Helvetica"/>
            </a:endParaRPr>
          </a:p>
          <a:p>
            <a:pPr>
              <a:lnSpc>
                <a:spcPct val="150000"/>
              </a:lnSpc>
              <a:buClrTx/>
              <a:buFontTx/>
            </a:pPr>
            <a:r>
              <a:rPr sz="1600">
                <a:solidFill>
                  <a:srgbClr val="3B3A6B"/>
                </a:solidFill>
                <a:uFill>
                  <a:solidFill>
                    <a:srgbClr val="3B3A6B"/>
                  </a:solidFill>
                </a:uFill>
                <a:latin typeface="Helvetica"/>
                <a:ea typeface="Helvetica"/>
                <a:cs typeface="Helvetica"/>
                <a:sym typeface="Helvetica"/>
              </a:rPr>
              <a:t>gadget ecc. </a:t>
            </a:r>
          </a:p>
          <a:p>
            <a:pPr marL="285750" indent="-285750">
              <a:lnSpc>
                <a:spcPct val="150000"/>
              </a:lnSpc>
              <a:buClr>
                <a:srgbClr val="3B3A6B"/>
              </a:buClr>
              <a:buSzPct val="100000"/>
              <a:buFont typeface="Arial"/>
              <a:buChar char="•"/>
            </a:pPr>
            <a:r>
              <a:rPr sz="1600">
                <a:solidFill>
                  <a:srgbClr val="3B3A6B"/>
                </a:solidFill>
                <a:uFill>
                  <a:solidFill>
                    <a:srgbClr val="3B3A6B"/>
                  </a:solidFill>
                </a:uFill>
                <a:latin typeface="Helvetica"/>
                <a:ea typeface="Helvetica"/>
                <a:cs typeface="Helvetica"/>
                <a:sym typeface="Helvetica"/>
              </a:rPr>
              <a:t>Prediligono le attività di difficoltà media </a:t>
            </a:r>
          </a:p>
          <a:p>
            <a:pPr>
              <a:lnSpc>
                <a:spcPct val="150000"/>
              </a:lnSpc>
              <a:buClr>
                <a:srgbClr val="3B3A6B"/>
              </a:buClr>
              <a:buFont typeface="Helvetica"/>
            </a:pPr>
            <a:r>
              <a:rPr sz="1600">
                <a:solidFill>
                  <a:srgbClr val="3B3A6B"/>
                </a:solidFill>
                <a:uFill>
                  <a:solidFill>
                    <a:srgbClr val="3B3A6B"/>
                  </a:solidFill>
                </a:uFill>
                <a:latin typeface="Helvetica"/>
                <a:ea typeface="Helvetica"/>
                <a:cs typeface="Helvetica"/>
                <a:sym typeface="Helvetica"/>
              </a:rPr>
              <a:t>     con la probabilità di successo dal</a:t>
            </a:r>
            <a:r>
              <a:t> </a:t>
            </a:r>
            <a:r>
              <a:rPr sz="1600">
                <a:solidFill>
                  <a:srgbClr val="3B3A6B"/>
                </a:solidFill>
                <a:uFill>
                  <a:solidFill>
                    <a:srgbClr val="3B3A6B"/>
                  </a:solidFill>
                </a:uFill>
                <a:latin typeface="Helvetica"/>
                <a:ea typeface="Helvetica"/>
                <a:cs typeface="Helvetica"/>
                <a:sym typeface="Helvetica"/>
              </a:rPr>
              <a:t>30 al 50%</a:t>
            </a:r>
          </a:p>
          <a:p>
            <a:pPr marL="285750" indent="-285750">
              <a:lnSpc>
                <a:spcPct val="150000"/>
              </a:lnSpc>
              <a:buClr>
                <a:srgbClr val="3B3A6B"/>
              </a:buClr>
              <a:buSzPct val="100000"/>
              <a:buFont typeface="Arial"/>
              <a:buChar char="•"/>
            </a:pPr>
            <a:r>
              <a:rPr sz="1600">
                <a:solidFill>
                  <a:srgbClr val="3B3A6B"/>
                </a:solidFill>
                <a:uFill>
                  <a:solidFill>
                    <a:srgbClr val="3B3A6B"/>
                  </a:solidFill>
                </a:uFill>
                <a:latin typeface="Helvetica"/>
                <a:ea typeface="Helvetica"/>
                <a:cs typeface="Helvetica"/>
                <a:sym typeface="Helvetica"/>
              </a:rPr>
              <a:t>Responsabilità</a:t>
            </a:r>
          </a:p>
          <a:p>
            <a:pPr marL="285750" indent="-285750">
              <a:lnSpc>
                <a:spcPct val="150000"/>
              </a:lnSpc>
              <a:buClr>
                <a:srgbClr val="3B3A6B"/>
              </a:buClr>
              <a:buSzPct val="100000"/>
              <a:buFont typeface="Arial"/>
              <a:buChar char="•"/>
            </a:pPr>
            <a:r>
              <a:rPr sz="1600">
                <a:solidFill>
                  <a:srgbClr val="3B3A6B"/>
                </a:solidFill>
                <a:uFill>
                  <a:solidFill>
                    <a:srgbClr val="3B3A6B"/>
                  </a:solidFill>
                </a:uFill>
                <a:latin typeface="Helvetica"/>
                <a:ea typeface="Helvetica"/>
                <a:cs typeface="Helvetica"/>
                <a:sym typeface="Helvetica"/>
              </a:rPr>
              <a:t>Rischio calcolato</a:t>
            </a:r>
          </a:p>
          <a:p>
            <a:pPr marL="285750" indent="-285750">
              <a:lnSpc>
                <a:spcPct val="150000"/>
              </a:lnSpc>
              <a:buClr>
                <a:srgbClr val="3B3A6B"/>
              </a:buClr>
              <a:buSzPct val="100000"/>
              <a:buFont typeface="Arial"/>
              <a:buChar char="•"/>
            </a:pPr>
            <a:r>
              <a:rPr sz="1600">
                <a:solidFill>
                  <a:srgbClr val="3B3A6B"/>
                </a:solidFill>
                <a:uFill>
                  <a:solidFill>
                    <a:srgbClr val="3B3A6B"/>
                  </a:solidFill>
                </a:uFill>
                <a:latin typeface="Helvetica"/>
                <a:ea typeface="Helvetica"/>
                <a:cs typeface="Helvetica"/>
                <a:sym typeface="Helvetica"/>
              </a:rPr>
              <a:t>Riconoscimento dagli altri</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9" name="image7.png" descr="image7.png"/>
          <p:cNvPicPr>
            <a:picLocks noChangeAspect="1"/>
          </p:cNvPicPr>
          <p:nvPr/>
        </p:nvPicPr>
        <p:blipFill>
          <a:blip r:embed="rId2">
            <a:extLst/>
          </a:blip>
          <a:stretch>
            <a:fillRect/>
          </a:stretch>
        </p:blipFill>
        <p:spPr>
          <a:xfrm>
            <a:off x="0" y="0"/>
            <a:ext cx="9144717" cy="5715000"/>
          </a:xfrm>
          <a:prstGeom prst="rect">
            <a:avLst/>
          </a:prstGeom>
        </p:spPr>
      </p:pic>
      <p:sp>
        <p:nvSpPr>
          <p:cNvPr id="50" name="Tipiologie della motivazione"/>
          <p:cNvSpPr txBox="1"/>
          <p:nvPr>
            <p:ph type="ctrTitle"/>
          </p:nvPr>
        </p:nvSpPr>
        <p:spPr>
          <a:xfrm>
            <a:off x="570712" y="408343"/>
            <a:ext cx="8496945" cy="1225021"/>
          </a:xfrm>
          <a:prstGeom prst="rect">
            <a:avLst/>
          </a:prstGeom>
        </p:spPr>
        <p:txBody>
          <a:bodyPr/>
          <a:lstStyle/>
          <a:p>
            <a:pPr algn="l">
              <a:lnSpc>
                <a:spcPct val="80000"/>
              </a:lnSpc>
            </a:pPr>
            <a:r>
              <a:rPr b="1" sz="2800">
                <a:solidFill>
                  <a:srgbClr val="E96342"/>
                </a:solidFill>
                <a:uFill>
                  <a:solidFill>
                    <a:srgbClr val="E96342"/>
                  </a:solidFill>
                </a:uFill>
                <a:latin typeface="Helvetica"/>
                <a:ea typeface="Helvetica"/>
                <a:cs typeface="Helvetica"/>
                <a:sym typeface="Helvetica"/>
              </a:rPr>
              <a:t>Tipiologie</a:t>
            </a:r>
            <a:r>
              <a:rPr b="1" sz="2800">
                <a:solidFill>
                  <a:srgbClr val="3B3A6B"/>
                </a:solidFill>
                <a:uFill>
                  <a:solidFill>
                    <a:srgbClr val="3B3A6B"/>
                  </a:solidFill>
                </a:uFill>
                <a:latin typeface="Helvetica"/>
                <a:ea typeface="Helvetica"/>
                <a:cs typeface="Helvetica"/>
                <a:sym typeface="Helvetica"/>
              </a:rPr>
              <a:t> della motivazione </a:t>
            </a:r>
          </a:p>
        </p:txBody>
      </p:sp>
      <p:sp>
        <p:nvSpPr>
          <p:cNvPr id="51" name="Motivazione dal raggiungimento della meta:…"/>
          <p:cNvSpPr/>
          <p:nvPr/>
        </p:nvSpPr>
        <p:spPr>
          <a:xfrm>
            <a:off x="570712" y="1833705"/>
            <a:ext cx="7721601" cy="1924051"/>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p>
            <a:pPr>
              <a:buClr>
                <a:srgbClr val="3B3A6B"/>
              </a:buClr>
              <a:buFont typeface="Helvetica"/>
            </a:pPr>
            <a:r>
              <a:rPr sz="1600">
                <a:solidFill>
                  <a:srgbClr val="3B3A6B"/>
                </a:solidFill>
                <a:uFill>
                  <a:solidFill>
                    <a:srgbClr val="3B3A6B"/>
                  </a:solidFill>
                </a:uFill>
                <a:latin typeface="Helvetica"/>
                <a:ea typeface="Helvetica"/>
                <a:cs typeface="Helvetica"/>
                <a:sym typeface="Helvetica"/>
              </a:rPr>
              <a:t>Motivazione </a:t>
            </a:r>
            <a:r>
              <a:rPr sz="1600">
                <a:solidFill>
                  <a:srgbClr val="E66146"/>
                </a:solidFill>
                <a:uFill>
                  <a:solidFill>
                    <a:srgbClr val="E66146"/>
                  </a:solidFill>
                </a:uFill>
                <a:latin typeface="Helvetica"/>
                <a:ea typeface="Helvetica"/>
                <a:cs typeface="Helvetica"/>
                <a:sym typeface="Helvetica"/>
              </a:rPr>
              <a:t>dal raggiungimento della meta</a:t>
            </a:r>
            <a:r>
              <a:rPr sz="1600">
                <a:solidFill>
                  <a:srgbClr val="E96342"/>
                </a:solidFill>
                <a:uFill>
                  <a:solidFill>
                    <a:srgbClr val="E96342"/>
                  </a:solidFill>
                </a:uFill>
                <a:latin typeface="Helvetica"/>
                <a:ea typeface="Helvetica"/>
                <a:cs typeface="Helvetica"/>
                <a:sym typeface="Helvetica"/>
              </a:rPr>
              <a:t>: </a:t>
            </a:r>
            <a:endParaRPr sz="1600">
              <a:solidFill>
                <a:srgbClr val="E96342"/>
              </a:solidFill>
              <a:uFill>
                <a:solidFill>
                  <a:srgbClr val="E96342"/>
                </a:solidFill>
              </a:uFill>
              <a:latin typeface="Helvetica"/>
              <a:ea typeface="Helvetica"/>
              <a:cs typeface="Helvetica"/>
              <a:sym typeface="Helvetica"/>
            </a:endParaRPr>
          </a:p>
          <a:p>
            <a:pPr>
              <a:buClr>
                <a:srgbClr val="3B3A6B"/>
              </a:buClr>
              <a:buFont typeface="Helvetica"/>
            </a:pPr>
          </a:p>
          <a:p>
            <a:pPr marL="285750" indent="-285750">
              <a:lnSpc>
                <a:spcPct val="150000"/>
              </a:lnSpc>
              <a:buClr>
                <a:srgbClr val="3B3A6B"/>
              </a:buClr>
              <a:buSzPct val="100000"/>
              <a:buFont typeface="Arial"/>
              <a:buChar char="•"/>
            </a:pPr>
            <a:r>
              <a:rPr sz="1600">
                <a:solidFill>
                  <a:srgbClr val="3B3A6B"/>
                </a:solidFill>
                <a:uFill>
                  <a:solidFill>
                    <a:srgbClr val="3B3A6B"/>
                  </a:solidFill>
                </a:uFill>
                <a:latin typeface="Helvetica"/>
                <a:ea typeface="Helvetica"/>
                <a:cs typeface="Helvetica"/>
                <a:sym typeface="Helvetica"/>
              </a:rPr>
              <a:t>Il meglio è il nemico del buono</a:t>
            </a:r>
          </a:p>
          <a:p>
            <a:pPr marL="285750" indent="-285750">
              <a:lnSpc>
                <a:spcPct val="150000"/>
              </a:lnSpc>
              <a:buClr>
                <a:srgbClr val="3B3A6B"/>
              </a:buClr>
              <a:buSzPct val="100000"/>
              <a:buFont typeface="Arial"/>
              <a:buChar char="•"/>
            </a:pPr>
            <a:r>
              <a:rPr sz="1600">
                <a:solidFill>
                  <a:srgbClr val="3B3A6B"/>
                </a:solidFill>
                <a:uFill>
                  <a:solidFill>
                    <a:srgbClr val="3B3A6B"/>
                  </a:solidFill>
                </a:uFill>
                <a:latin typeface="Helvetica"/>
                <a:ea typeface="Helvetica"/>
                <a:cs typeface="Helvetica"/>
                <a:sym typeface="Helvetica"/>
              </a:rPr>
              <a:t>Non sono le mete ma fantasie e sogni</a:t>
            </a:r>
          </a:p>
          <a:p>
            <a:pPr marL="285750" indent="-285750">
              <a:lnSpc>
                <a:spcPct val="150000"/>
              </a:lnSpc>
              <a:buClr>
                <a:srgbClr val="3B3A6B"/>
              </a:buClr>
              <a:buSzPct val="100000"/>
              <a:buFont typeface="Arial"/>
              <a:buChar char="•"/>
            </a:pPr>
            <a:r>
              <a:rPr sz="1600">
                <a:solidFill>
                  <a:srgbClr val="3B3A6B"/>
                </a:solidFill>
                <a:uFill>
                  <a:solidFill>
                    <a:srgbClr val="3B3A6B"/>
                  </a:solidFill>
                </a:uFill>
                <a:latin typeface="Helvetica"/>
                <a:ea typeface="Helvetica"/>
                <a:cs typeface="Helvetica"/>
                <a:sym typeface="Helvetica"/>
              </a:rPr>
              <a:t>Zone di comfort conservate</a:t>
            </a:r>
          </a:p>
          <a:p>
            <a:pPr marL="285750" indent="-285750">
              <a:lnSpc>
                <a:spcPct val="150000"/>
              </a:lnSpc>
              <a:buClr>
                <a:srgbClr val="3B3A6B"/>
              </a:buClr>
              <a:buSzPct val="100000"/>
              <a:buFont typeface="Arial"/>
              <a:buChar char="•"/>
            </a:pPr>
            <a:r>
              <a:rPr sz="1600">
                <a:solidFill>
                  <a:srgbClr val="3B3A6B"/>
                </a:solidFill>
                <a:uFill>
                  <a:solidFill>
                    <a:srgbClr val="3B3A6B"/>
                  </a:solidFill>
                </a:uFill>
                <a:latin typeface="Helvetica"/>
                <a:ea typeface="Helvetica"/>
                <a:cs typeface="Helvetica"/>
                <a:sym typeface="Helvetica"/>
              </a:rPr>
              <a:t>«Un film in testa»</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3" name="image8.png" descr="image8.png"/>
          <p:cNvPicPr>
            <a:picLocks noChangeAspect="1"/>
          </p:cNvPicPr>
          <p:nvPr/>
        </p:nvPicPr>
        <p:blipFill>
          <a:blip r:embed="rId2">
            <a:extLst/>
          </a:blip>
          <a:srcRect l="1167" t="0" r="0" b="0"/>
          <a:stretch>
            <a:fillRect/>
          </a:stretch>
        </p:blipFill>
        <p:spPr>
          <a:xfrm>
            <a:off x="0" y="0"/>
            <a:ext cx="9184889" cy="5715000"/>
          </a:xfrm>
          <a:prstGeom prst="rect">
            <a:avLst/>
          </a:prstGeom>
        </p:spPr>
      </p:pic>
      <p:sp>
        <p:nvSpPr>
          <p:cNvPr id="54" name="Conservatori"/>
          <p:cNvSpPr txBox="1"/>
          <p:nvPr>
            <p:ph type="ctrTitle"/>
          </p:nvPr>
        </p:nvSpPr>
        <p:spPr>
          <a:xfrm>
            <a:off x="395535" y="265212"/>
            <a:ext cx="8496946" cy="1225021"/>
          </a:xfrm>
          <a:prstGeom prst="rect">
            <a:avLst/>
          </a:prstGeom>
        </p:spPr>
        <p:txBody>
          <a:bodyPr/>
          <a:lstStyle>
            <a:lvl1pPr algn="l">
              <a:lnSpc>
                <a:spcPct val="80000"/>
              </a:lnSpc>
              <a:defRPr b="1" sz="2800">
                <a:solidFill>
                  <a:srgbClr val="E96342"/>
                </a:solidFill>
                <a:uFill>
                  <a:solidFill>
                    <a:srgbClr val="E96342"/>
                  </a:solidFill>
                </a:uFill>
                <a:latin typeface="Helvetica"/>
                <a:ea typeface="Helvetica"/>
                <a:cs typeface="Helvetica"/>
                <a:sym typeface="Helvetica"/>
              </a:defRPr>
            </a:lvl1pPr>
          </a:lstStyle>
          <a:p>
            <a:pPr>
              <a:defRPr b="0" sz="4400">
                <a:solidFill>
                  <a:srgbClr val="000000"/>
                </a:solidFill>
                <a:uFill>
                  <a:solidFill>
                    <a:srgbClr val="000000"/>
                  </a:solidFill>
                </a:uFill>
                <a:latin typeface="+mn-lt"/>
                <a:ea typeface="+mn-ea"/>
                <a:cs typeface="+mn-cs"/>
                <a:sym typeface="Calibri"/>
              </a:defRPr>
            </a:pPr>
            <a:r>
              <a:rPr b="1" sz="2800">
                <a:solidFill>
                  <a:srgbClr val="E96342"/>
                </a:solidFill>
                <a:uFill>
                  <a:solidFill>
                    <a:srgbClr val="E96342"/>
                  </a:solidFill>
                </a:uFill>
                <a:latin typeface="Helvetica"/>
                <a:ea typeface="Helvetica"/>
                <a:cs typeface="Helvetica"/>
                <a:sym typeface="Helvetica"/>
              </a:rPr>
              <a:t>Conservatori</a:t>
            </a:r>
          </a:p>
        </p:txBody>
      </p:sp>
      <p:sp>
        <p:nvSpPr>
          <p:cNvPr id="55" name="Non amano cambiamenti…"/>
          <p:cNvSpPr/>
          <p:nvPr/>
        </p:nvSpPr>
        <p:spPr>
          <a:xfrm>
            <a:off x="395535" y="1206540"/>
            <a:ext cx="7721601" cy="2851151"/>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p>
            <a:pPr marL="285750" indent="-285750">
              <a:lnSpc>
                <a:spcPct val="150000"/>
              </a:lnSpc>
              <a:buClr>
                <a:srgbClr val="3B3A6B"/>
              </a:buClr>
              <a:buSzPct val="100000"/>
              <a:buFont typeface="Arial"/>
              <a:buChar char="•"/>
            </a:pPr>
            <a:r>
              <a:rPr sz="1600">
                <a:solidFill>
                  <a:srgbClr val="3B3A6B"/>
                </a:solidFill>
                <a:uFill>
                  <a:solidFill>
                    <a:srgbClr val="3B3A6B"/>
                  </a:solidFill>
                </a:uFill>
                <a:latin typeface="Helvetica"/>
                <a:ea typeface="Helvetica"/>
                <a:cs typeface="Helvetica"/>
                <a:sym typeface="Helvetica"/>
              </a:rPr>
              <a:t>Non amano cambiamenti</a:t>
            </a:r>
          </a:p>
          <a:p>
            <a:pPr marL="285750" indent="-285750">
              <a:lnSpc>
                <a:spcPct val="150000"/>
              </a:lnSpc>
              <a:buClr>
                <a:srgbClr val="3B3A6B"/>
              </a:buClr>
              <a:buSzPct val="100000"/>
              <a:buFont typeface="Arial"/>
              <a:buChar char="•"/>
            </a:pPr>
            <a:r>
              <a:rPr sz="1600">
                <a:solidFill>
                  <a:srgbClr val="3B3A6B"/>
                </a:solidFill>
                <a:uFill>
                  <a:solidFill>
                    <a:srgbClr val="3B3A6B"/>
                  </a:solidFill>
                </a:uFill>
                <a:latin typeface="Helvetica"/>
                <a:ea typeface="Helvetica"/>
                <a:cs typeface="Helvetica"/>
                <a:sym typeface="Helvetica"/>
              </a:rPr>
              <a:t>Ama stagnarsi</a:t>
            </a:r>
          </a:p>
          <a:p>
            <a:pPr marL="285750" indent="-285750">
              <a:lnSpc>
                <a:spcPct val="150000"/>
              </a:lnSpc>
              <a:buClr>
                <a:srgbClr val="3B3A6B"/>
              </a:buClr>
              <a:buSzPct val="100000"/>
              <a:buFont typeface="Arial"/>
              <a:buChar char="•"/>
            </a:pPr>
            <a:r>
              <a:rPr sz="1600">
                <a:solidFill>
                  <a:srgbClr val="3B3A6B"/>
                </a:solidFill>
                <a:uFill>
                  <a:solidFill>
                    <a:srgbClr val="3B3A6B"/>
                  </a:solidFill>
                </a:uFill>
                <a:latin typeface="Helvetica"/>
                <a:ea typeface="Helvetica"/>
                <a:cs typeface="Helvetica"/>
                <a:sym typeface="Helvetica"/>
              </a:rPr>
              <a:t>Da tutta la sua energia per conservare </a:t>
            </a:r>
            <a:endParaRPr sz="1600">
              <a:solidFill>
                <a:srgbClr val="3B3A6B"/>
              </a:solidFill>
              <a:uFill>
                <a:solidFill>
                  <a:srgbClr val="3B3A6B"/>
                </a:solidFill>
              </a:uFill>
              <a:latin typeface="Helvetica"/>
              <a:ea typeface="Helvetica"/>
              <a:cs typeface="Helvetica"/>
              <a:sym typeface="Helvetica"/>
            </a:endParaRPr>
          </a:p>
          <a:p>
            <a:pPr>
              <a:lnSpc>
                <a:spcPct val="150000"/>
              </a:lnSpc>
              <a:buClrTx/>
              <a:buFontTx/>
            </a:pPr>
            <a:r>
              <a:rPr sz="1600">
                <a:solidFill>
                  <a:srgbClr val="3B3A6B"/>
                </a:solidFill>
                <a:uFill>
                  <a:solidFill>
                    <a:srgbClr val="3B3A6B"/>
                  </a:solidFill>
                </a:uFill>
                <a:latin typeface="Helvetica"/>
                <a:ea typeface="Helvetica"/>
                <a:cs typeface="Helvetica"/>
                <a:sym typeface="Helvetica"/>
              </a:rPr>
              <a:t>quello che ha raggiunto con uno </a:t>
            </a:r>
            <a:endParaRPr sz="1600">
              <a:solidFill>
                <a:srgbClr val="3B3A6B"/>
              </a:solidFill>
              <a:uFill>
                <a:solidFill>
                  <a:srgbClr val="3B3A6B"/>
                </a:solidFill>
              </a:uFill>
              <a:latin typeface="Helvetica"/>
              <a:ea typeface="Helvetica"/>
              <a:cs typeface="Helvetica"/>
              <a:sym typeface="Helvetica"/>
            </a:endParaRPr>
          </a:p>
          <a:p>
            <a:pPr>
              <a:lnSpc>
                <a:spcPct val="150000"/>
              </a:lnSpc>
              <a:buClrTx/>
              <a:buFontTx/>
            </a:pPr>
            <a:r>
              <a:rPr sz="1600">
                <a:solidFill>
                  <a:srgbClr val="3B3A6B"/>
                </a:solidFill>
                <a:uFill>
                  <a:solidFill>
                    <a:srgbClr val="3B3A6B"/>
                  </a:solidFill>
                </a:uFill>
                <a:latin typeface="Helvetica"/>
                <a:ea typeface="Helvetica"/>
                <a:cs typeface="Helvetica"/>
                <a:sym typeface="Helvetica"/>
              </a:rPr>
              <a:t>sforzo enorme</a:t>
            </a:r>
          </a:p>
          <a:p>
            <a:pPr marL="285750" indent="-285750">
              <a:lnSpc>
                <a:spcPct val="150000"/>
              </a:lnSpc>
              <a:buClr>
                <a:srgbClr val="3B3A6B"/>
              </a:buClr>
              <a:buSzPct val="100000"/>
              <a:buFont typeface="Arial"/>
              <a:buChar char="•"/>
            </a:pPr>
            <a:r>
              <a:rPr sz="1600">
                <a:solidFill>
                  <a:srgbClr val="3B3A6B"/>
                </a:solidFill>
                <a:uFill>
                  <a:solidFill>
                    <a:srgbClr val="3B3A6B"/>
                  </a:solidFill>
                </a:uFill>
                <a:latin typeface="Helvetica"/>
                <a:ea typeface="Helvetica"/>
                <a:cs typeface="Helvetica"/>
                <a:sym typeface="Helvetica"/>
              </a:rPr>
              <a:t>Evitano i conflitti, situazioni scomode</a:t>
            </a:r>
          </a:p>
          <a:p>
            <a:pPr marL="285750" indent="-285750">
              <a:lnSpc>
                <a:spcPct val="150000"/>
              </a:lnSpc>
              <a:buClr>
                <a:srgbClr val="3B3A6B"/>
              </a:buClr>
              <a:buSzPct val="100000"/>
              <a:buFont typeface="Arial"/>
              <a:buChar char="•"/>
            </a:pPr>
            <a:r>
              <a:rPr sz="1600">
                <a:solidFill>
                  <a:srgbClr val="3B3A6B"/>
                </a:solidFill>
                <a:uFill>
                  <a:solidFill>
                    <a:srgbClr val="3B3A6B"/>
                  </a:solidFill>
                </a:uFill>
                <a:latin typeface="Helvetica"/>
                <a:ea typeface="Helvetica"/>
                <a:cs typeface="Helvetica"/>
                <a:sym typeface="Helvetica"/>
              </a:rPr>
              <a:t>Scelgono le attività o più semplici </a:t>
            </a:r>
            <a:endParaRPr sz="1600">
              <a:solidFill>
                <a:srgbClr val="3B3A6B"/>
              </a:solidFill>
              <a:uFill>
                <a:solidFill>
                  <a:srgbClr val="3B3A6B"/>
                </a:solidFill>
              </a:uFill>
              <a:latin typeface="Helvetica"/>
              <a:ea typeface="Helvetica"/>
              <a:cs typeface="Helvetica"/>
              <a:sym typeface="Helvetica"/>
            </a:endParaRPr>
          </a:p>
          <a:p>
            <a:pPr>
              <a:lnSpc>
                <a:spcPct val="150000"/>
              </a:lnSpc>
              <a:buClrTx/>
              <a:buFontTx/>
            </a:pPr>
            <a:r>
              <a:rPr sz="1600">
                <a:solidFill>
                  <a:srgbClr val="3B3A6B"/>
                </a:solidFill>
                <a:uFill>
                  <a:solidFill>
                    <a:srgbClr val="3B3A6B"/>
                  </a:solidFill>
                </a:uFill>
                <a:latin typeface="Helvetica"/>
                <a:ea typeface="Helvetica"/>
                <a:cs typeface="Helvetica"/>
                <a:sym typeface="Helvetica"/>
              </a:rPr>
              <a:t>oppure troppo difficili </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7" name="image9.png" descr="image9.png"/>
          <p:cNvPicPr>
            <a:picLocks noChangeAspect="1"/>
          </p:cNvPicPr>
          <p:nvPr/>
        </p:nvPicPr>
        <p:blipFill>
          <a:blip r:embed="rId2">
            <a:extLst/>
          </a:blip>
          <a:srcRect l="0" t="0" r="0" b="1631"/>
          <a:stretch>
            <a:fillRect/>
          </a:stretch>
        </p:blipFill>
        <p:spPr>
          <a:xfrm>
            <a:off x="0" y="-1"/>
            <a:ext cx="9144001" cy="5715002"/>
          </a:xfrm>
          <a:prstGeom prst="rect">
            <a:avLst/>
          </a:prstGeom>
        </p:spPr>
      </p:pic>
      <p:sp>
        <p:nvSpPr>
          <p:cNvPr id="58" name="Motivazione al rischio"/>
          <p:cNvSpPr txBox="1"/>
          <p:nvPr>
            <p:ph type="ctrTitle"/>
          </p:nvPr>
        </p:nvSpPr>
        <p:spPr>
          <a:xfrm>
            <a:off x="467543" y="265212"/>
            <a:ext cx="8496946" cy="1225021"/>
          </a:xfrm>
          <a:prstGeom prst="rect">
            <a:avLst/>
          </a:prstGeom>
        </p:spPr>
        <p:txBody>
          <a:bodyPr/>
          <a:lstStyle/>
          <a:p>
            <a:pPr algn="l">
              <a:lnSpc>
                <a:spcPct val="80000"/>
              </a:lnSpc>
            </a:pPr>
            <a:r>
              <a:rPr b="1" sz="2800">
                <a:solidFill>
                  <a:srgbClr val="E96342"/>
                </a:solidFill>
                <a:uFill>
                  <a:solidFill>
                    <a:srgbClr val="E96342"/>
                  </a:solidFill>
                </a:uFill>
                <a:latin typeface="Helvetica"/>
                <a:ea typeface="Helvetica"/>
                <a:cs typeface="Helvetica"/>
                <a:sym typeface="Helvetica"/>
              </a:rPr>
              <a:t>Motivazione </a:t>
            </a:r>
            <a:r>
              <a:rPr b="1" sz="2800">
                <a:solidFill>
                  <a:srgbClr val="3B3A6B"/>
                </a:solidFill>
                <a:uFill>
                  <a:solidFill>
                    <a:srgbClr val="3B3A6B"/>
                  </a:solidFill>
                </a:uFill>
                <a:latin typeface="Helvetica"/>
                <a:ea typeface="Helvetica"/>
                <a:cs typeface="Helvetica"/>
                <a:sym typeface="Helvetica"/>
              </a:rPr>
              <a:t>al</a:t>
            </a:r>
            <a:r>
              <a:rPr b="1" sz="2800">
                <a:solidFill>
                  <a:srgbClr val="E96342"/>
                </a:solidFill>
                <a:uFill>
                  <a:solidFill>
                    <a:srgbClr val="E96342"/>
                  </a:solidFill>
                </a:uFill>
                <a:latin typeface="Helvetica"/>
                <a:ea typeface="Helvetica"/>
                <a:cs typeface="Helvetica"/>
                <a:sym typeface="Helvetica"/>
              </a:rPr>
              <a:t> </a:t>
            </a:r>
            <a:r>
              <a:rPr b="1" sz="2800">
                <a:solidFill>
                  <a:srgbClr val="3B3A6B"/>
                </a:solidFill>
                <a:uFill>
                  <a:solidFill>
                    <a:srgbClr val="3B3A6B"/>
                  </a:solidFill>
                </a:uFill>
                <a:latin typeface="Helvetica"/>
                <a:ea typeface="Helvetica"/>
                <a:cs typeface="Helvetica"/>
                <a:sym typeface="Helvetica"/>
              </a:rPr>
              <a:t>rischio </a:t>
            </a:r>
            <a:br>
              <a:rPr b="1" sz="2800">
                <a:solidFill>
                  <a:srgbClr val="3B3A6B"/>
                </a:solidFill>
                <a:uFill>
                  <a:solidFill>
                    <a:srgbClr val="3B3A6B"/>
                  </a:solidFill>
                </a:uFill>
                <a:latin typeface="Helvetica"/>
                <a:ea typeface="Helvetica"/>
                <a:cs typeface="Helvetica"/>
                <a:sym typeface="Helvetica"/>
              </a:rPr>
            </a:br>
          </a:p>
        </p:txBody>
      </p:sp>
      <p:sp>
        <p:nvSpPr>
          <p:cNvPr id="59" name="Ama rischiare…"/>
          <p:cNvSpPr/>
          <p:nvPr/>
        </p:nvSpPr>
        <p:spPr>
          <a:xfrm>
            <a:off x="395535" y="1475987"/>
            <a:ext cx="7721601" cy="2489201"/>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p>
            <a:pPr marL="285750" indent="-285750">
              <a:lnSpc>
                <a:spcPct val="150000"/>
              </a:lnSpc>
              <a:buClr>
                <a:srgbClr val="3B3A6B"/>
              </a:buClr>
              <a:buSzPct val="100000"/>
              <a:buFont typeface="Arial"/>
              <a:buChar char="•"/>
            </a:pPr>
            <a:r>
              <a:rPr sz="1600">
                <a:solidFill>
                  <a:srgbClr val="3B3A6B"/>
                </a:solidFill>
                <a:uFill>
                  <a:solidFill>
                    <a:srgbClr val="3B3A6B"/>
                  </a:solidFill>
                </a:uFill>
                <a:latin typeface="Helvetica"/>
                <a:ea typeface="Helvetica"/>
                <a:cs typeface="Helvetica"/>
                <a:sym typeface="Helvetica"/>
              </a:rPr>
              <a:t>Ama rischiare</a:t>
            </a:r>
            <a:endParaRPr sz="1600">
              <a:solidFill>
                <a:srgbClr val="3B3A6B"/>
              </a:solidFill>
              <a:uFill>
                <a:solidFill>
                  <a:srgbClr val="3B3A6B"/>
                </a:solidFill>
              </a:uFill>
              <a:latin typeface="Helvetica"/>
              <a:ea typeface="Helvetica"/>
              <a:cs typeface="Helvetica"/>
              <a:sym typeface="Helvetica"/>
            </a:endParaRPr>
          </a:p>
          <a:p>
            <a:pPr marL="285750" indent="-285750">
              <a:lnSpc>
                <a:spcPct val="150000"/>
              </a:lnSpc>
              <a:buClr>
                <a:srgbClr val="3B3A6B"/>
              </a:buClr>
              <a:buSzPct val="100000"/>
              <a:buFont typeface="Arial"/>
              <a:buChar char="•"/>
            </a:pPr>
            <a:r>
              <a:rPr sz="1600">
                <a:solidFill>
                  <a:srgbClr val="3B3A6B"/>
                </a:solidFill>
                <a:uFill>
                  <a:solidFill>
                    <a:srgbClr val="3B3A6B"/>
                  </a:solidFill>
                </a:uFill>
                <a:latin typeface="Helvetica"/>
                <a:ea typeface="Helvetica"/>
                <a:cs typeface="Helvetica"/>
                <a:sym typeface="Helvetica"/>
              </a:rPr>
              <a:t>Perseveranza</a:t>
            </a:r>
          </a:p>
          <a:p>
            <a:pPr marL="285750" indent="-285750">
              <a:lnSpc>
                <a:spcPct val="150000"/>
              </a:lnSpc>
              <a:buClr>
                <a:srgbClr val="3B3A6B"/>
              </a:buClr>
              <a:buSzPct val="100000"/>
              <a:buFont typeface="Arial"/>
              <a:buChar char="•"/>
            </a:pPr>
            <a:r>
              <a:rPr sz="1600">
                <a:solidFill>
                  <a:srgbClr val="3B3A6B"/>
                </a:solidFill>
                <a:uFill>
                  <a:solidFill>
                    <a:srgbClr val="3B3A6B"/>
                  </a:solidFill>
                </a:uFill>
                <a:latin typeface="Helvetica"/>
                <a:ea typeface="Helvetica"/>
                <a:cs typeface="Helvetica"/>
                <a:sym typeface="Helvetica"/>
              </a:rPr>
              <a:t>Impulsività</a:t>
            </a:r>
          </a:p>
          <a:p>
            <a:pPr marL="285750" indent="-285750">
              <a:lnSpc>
                <a:spcPct val="150000"/>
              </a:lnSpc>
              <a:buClr>
                <a:srgbClr val="3B3A6B"/>
              </a:buClr>
              <a:buSzPct val="100000"/>
              <a:buFont typeface="Arial"/>
              <a:buChar char="•"/>
            </a:pPr>
            <a:r>
              <a:rPr sz="1600">
                <a:solidFill>
                  <a:srgbClr val="3B3A6B"/>
                </a:solidFill>
                <a:uFill>
                  <a:solidFill>
                    <a:srgbClr val="3B3A6B"/>
                  </a:solidFill>
                </a:uFill>
                <a:latin typeface="Helvetica"/>
                <a:ea typeface="Helvetica"/>
                <a:cs typeface="Helvetica"/>
                <a:sym typeface="Helvetica"/>
              </a:rPr>
              <a:t>Ansia</a:t>
            </a:r>
          </a:p>
          <a:p>
            <a:pPr marL="285750" indent="-285750">
              <a:lnSpc>
                <a:spcPct val="150000"/>
              </a:lnSpc>
              <a:buClr>
                <a:srgbClr val="3B3A6B"/>
              </a:buClr>
              <a:buSzPct val="100000"/>
              <a:buFont typeface="Arial"/>
              <a:buChar char="•"/>
            </a:pPr>
            <a:r>
              <a:rPr sz="1600">
                <a:solidFill>
                  <a:srgbClr val="3B3A6B"/>
                </a:solidFill>
                <a:uFill>
                  <a:solidFill>
                    <a:srgbClr val="3B3A6B"/>
                  </a:solidFill>
                </a:uFill>
                <a:latin typeface="Helvetica"/>
                <a:ea typeface="Helvetica"/>
                <a:cs typeface="Helvetica"/>
                <a:sym typeface="Helvetica"/>
              </a:rPr>
              <a:t>Fermo sulle sue attività da fare</a:t>
            </a:r>
          </a:p>
          <a:p>
            <a:pPr marL="285750" indent="-285750">
              <a:lnSpc>
                <a:spcPct val="150000"/>
              </a:lnSpc>
              <a:buClr>
                <a:srgbClr val="3B3A6B"/>
              </a:buClr>
              <a:buSzPct val="100000"/>
              <a:buFont typeface="Arial"/>
              <a:buChar char="•"/>
            </a:pPr>
            <a:r>
              <a:rPr sz="1600">
                <a:solidFill>
                  <a:srgbClr val="3B3A6B"/>
                </a:solidFill>
                <a:uFill>
                  <a:solidFill>
                    <a:srgbClr val="3B3A6B"/>
                  </a:solidFill>
                </a:uFill>
                <a:latin typeface="Helvetica"/>
                <a:ea typeface="Helvetica"/>
                <a:cs typeface="Helvetica"/>
                <a:sym typeface="Helvetica"/>
              </a:rPr>
              <a:t>Efficace</a:t>
            </a:r>
          </a:p>
          <a:p>
            <a:pPr marL="285750" indent="-285750">
              <a:lnSpc>
                <a:spcPct val="150000"/>
              </a:lnSpc>
              <a:buClr>
                <a:srgbClr val="3B3A6B"/>
              </a:buClr>
              <a:buSzPct val="100000"/>
              <a:buFont typeface="Arial"/>
              <a:buChar char="•"/>
            </a:pPr>
            <a:r>
              <a:rPr sz="1600">
                <a:solidFill>
                  <a:srgbClr val="3B3A6B"/>
                </a:solidFill>
                <a:uFill>
                  <a:solidFill>
                    <a:srgbClr val="3B3A6B"/>
                  </a:solidFill>
                </a:uFill>
                <a:latin typeface="Helvetica"/>
                <a:ea typeface="Helvetica"/>
                <a:cs typeface="Helvetica"/>
                <a:sym typeface="Helvetica"/>
              </a:rPr>
              <a:t>Cerca nuovi sensazioni</a:t>
            </a:r>
          </a:p>
        </p:txBody>
      </p:sp>
      <p:sp>
        <p:nvSpPr>
          <p:cNvPr id="60" name="Фильм: «Адвокат Дьявола»"/>
          <p:cNvSpPr/>
          <p:nvPr/>
        </p:nvSpPr>
        <p:spPr>
          <a:xfrm>
            <a:off x="6804248" y="193204"/>
            <a:ext cx="7289801" cy="241301"/>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lvl1pPr>
              <a:buClr>
                <a:srgbClr val="FFFFFF"/>
              </a:buClr>
              <a:buFont typeface="Helvetica"/>
              <a:defRPr sz="1100">
                <a:solidFill>
                  <a:srgbClr val="FFFFFF"/>
                </a:solidFill>
                <a:uFill>
                  <a:solidFill>
                    <a:srgbClr val="FFFFFF"/>
                  </a:solidFill>
                </a:uFill>
                <a:latin typeface="Helvetica"/>
                <a:ea typeface="Helvetica"/>
                <a:cs typeface="Helvetica"/>
                <a:sym typeface="Helvetica"/>
              </a:defRPr>
            </a:lvl1pPr>
          </a:lstStyle>
          <a:p>
            <a:pPr>
              <a:defRPr sz="1800">
                <a:solidFill>
                  <a:srgbClr val="000000"/>
                </a:solidFill>
                <a:uFill>
                  <a:solidFill>
                    <a:srgbClr val="000000"/>
                  </a:solidFill>
                </a:uFill>
                <a:latin typeface="+mn-lt"/>
                <a:ea typeface="+mn-ea"/>
                <a:cs typeface="+mn-cs"/>
                <a:sym typeface="Calibri"/>
              </a:defRPr>
            </a:pPr>
            <a:r>
              <a:rPr sz="1100">
                <a:solidFill>
                  <a:srgbClr val="FFFFFF"/>
                </a:solidFill>
                <a:uFill>
                  <a:solidFill>
                    <a:srgbClr val="FFFFFF"/>
                  </a:solidFill>
                </a:uFill>
                <a:latin typeface="Helvetica"/>
                <a:ea typeface="Helvetica"/>
                <a:cs typeface="Helvetica"/>
                <a:sym typeface="Helvetica"/>
              </a:rPr>
              <a:t>Фильм: «Адвокат Дьявола»</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Calibri"/>
        <a:ea typeface="Calibri"/>
        <a:cs typeface="Calibri"/>
      </a:majorFont>
      <a:minorFont>
        <a:latin typeface="Calibri"/>
        <a:ea typeface="Calibri"/>
        <a:cs typeface="Calibri"/>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914400" rtl="0" fontAlgn="auto" latinLnBrk="0" hangingPunct="0">
          <a:lnSpc>
            <a:spcPct val="100000"/>
          </a:lnSpc>
          <a:spcBef>
            <a:spcPts val="0"/>
          </a:spcBef>
          <a:spcAft>
            <a:spcPts val="0"/>
          </a:spcAft>
          <a:buClr>
            <a:srgbClr val="000000"/>
          </a:buClr>
          <a:buSzTx/>
          <a:buFont typeface="Calibri"/>
          <a:buNone/>
          <a:tabLst/>
          <a:defRPr b="0" baseline="0" cap="none" i="0" spc="0" strike="noStrike" sz="1800" u="none" kumimoji="0" normalizeH="0">
            <a:ln>
              <a:noFill/>
            </a:ln>
            <a:solidFill>
              <a:srgbClr val="000000"/>
            </a:solidFill>
            <a:effectLst/>
            <a:uFill>
              <a:solidFill>
                <a:srgbClr val="000000"/>
              </a:solidFill>
            </a:uFill>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914400" rtl="0" fontAlgn="auto" latinLnBrk="0" hangingPunct="0">
          <a:lnSpc>
            <a:spcPct val="100000"/>
          </a:lnSpc>
          <a:spcBef>
            <a:spcPts val="0"/>
          </a:spcBef>
          <a:spcAft>
            <a:spcPts val="0"/>
          </a:spcAft>
          <a:buClr>
            <a:srgbClr val="000000"/>
          </a:buClr>
          <a:buSzTx/>
          <a:buFont typeface="Calibri"/>
          <a:buNone/>
          <a:tabLst/>
          <a:defRPr b="0" baseline="0" cap="none" i="0" spc="0" strike="noStrike" sz="1800" u="none" kumimoji="0" normalizeH="0">
            <a:ln>
              <a:noFill/>
            </a:ln>
            <a:solidFill>
              <a:srgbClr val="000000"/>
            </a:solidFill>
            <a:effectLst/>
            <a:uFill>
              <a:solidFill>
                <a:srgbClr val="000000"/>
              </a:solidFill>
            </a:uFill>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Calibri"/>
        <a:ea typeface="Calibri"/>
        <a:cs typeface="Calibri"/>
      </a:majorFont>
      <a:minorFont>
        <a:latin typeface="Calibri"/>
        <a:ea typeface="Calibri"/>
        <a:cs typeface="Calibri"/>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914400" rtl="0" fontAlgn="auto" latinLnBrk="0" hangingPunct="0">
          <a:lnSpc>
            <a:spcPct val="100000"/>
          </a:lnSpc>
          <a:spcBef>
            <a:spcPts val="0"/>
          </a:spcBef>
          <a:spcAft>
            <a:spcPts val="0"/>
          </a:spcAft>
          <a:buClr>
            <a:srgbClr val="000000"/>
          </a:buClr>
          <a:buSzTx/>
          <a:buFont typeface="Calibri"/>
          <a:buNone/>
          <a:tabLst/>
          <a:defRPr b="0" baseline="0" cap="none" i="0" spc="0" strike="noStrike" sz="1800" u="none" kumimoji="0" normalizeH="0">
            <a:ln>
              <a:noFill/>
            </a:ln>
            <a:solidFill>
              <a:srgbClr val="000000"/>
            </a:solidFill>
            <a:effectLst/>
            <a:uFill>
              <a:solidFill>
                <a:srgbClr val="000000"/>
              </a:solidFill>
            </a:uFill>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914400" rtl="0" fontAlgn="auto" latinLnBrk="0" hangingPunct="0">
          <a:lnSpc>
            <a:spcPct val="100000"/>
          </a:lnSpc>
          <a:spcBef>
            <a:spcPts val="0"/>
          </a:spcBef>
          <a:spcAft>
            <a:spcPts val="0"/>
          </a:spcAft>
          <a:buClr>
            <a:srgbClr val="000000"/>
          </a:buClr>
          <a:buSzTx/>
          <a:buFont typeface="Calibri"/>
          <a:buNone/>
          <a:tabLst/>
          <a:defRPr b="0" baseline="0" cap="none" i="0" spc="0" strike="noStrike" sz="1800" u="none" kumimoji="0" normalizeH="0">
            <a:ln>
              <a:noFill/>
            </a:ln>
            <a:solidFill>
              <a:srgbClr val="000000"/>
            </a:solidFill>
            <a:effectLst/>
            <a:uFill>
              <a:solidFill>
                <a:srgbClr val="000000"/>
              </a:solidFill>
            </a:uFill>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