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20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28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02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9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47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85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22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19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68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09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18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89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1F8C-C398-A54D-922E-EB4BF493FF15}" type="datetimeFigureOut">
              <a:rPr lang="it-IT" smtClean="0"/>
              <a:t>07/12/18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50A35-A2A6-4545-88E9-A555F19F3CD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03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Giuseppe Abbagnale</a:t>
            </a:r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6612" y="2019300"/>
            <a:ext cx="6070349" cy="3733800"/>
          </a:xfrm>
        </p:spPr>
        <p:txBody>
          <a:bodyPr>
            <a:normAutofit/>
          </a:bodyPr>
          <a:lstStyle/>
          <a:p>
            <a:endParaRPr lang="it-IT" dirty="0" smtClean="0">
              <a:solidFill>
                <a:schemeClr val="accent5"/>
              </a:solidFill>
              <a:latin typeface="Arial"/>
              <a:cs typeface="Arial"/>
            </a:endParaRPr>
          </a:p>
          <a:p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  <a:p>
            <a:r>
              <a:rPr lang="it-IT" sz="4400" dirty="0" smtClean="0">
                <a:solidFill>
                  <a:schemeClr val="accent5"/>
                </a:solidFill>
                <a:latin typeface="Arial"/>
                <a:cs typeface="Arial"/>
              </a:rPr>
              <a:t>Vincere </a:t>
            </a:r>
            <a:r>
              <a:rPr lang="it-IT" sz="4400" dirty="0">
                <a:solidFill>
                  <a:schemeClr val="accent5"/>
                </a:solidFill>
                <a:latin typeface="Arial"/>
                <a:cs typeface="Arial"/>
              </a:rPr>
              <a:t>è possibile?</a:t>
            </a:r>
            <a:endParaRPr lang="it-IT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52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IL LEADER </a:t>
            </a:r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/>
          </a:bodyPr>
          <a:lstStyle/>
          <a:p>
            <a:pPr algn="l"/>
            <a:endParaRPr lang="it-IT" dirty="0" smtClean="0">
              <a:solidFill>
                <a:schemeClr val="tx2"/>
              </a:solidFill>
            </a:endParaRPr>
          </a:p>
        </p:txBody>
      </p:sp>
      <p:pic>
        <p:nvPicPr>
          <p:cNvPr id="4" name="Immagine 3" descr="Leadership-696x34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1880404"/>
            <a:ext cx="7475303" cy="405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7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Giuseppe Abbagnale</a:t>
            </a:r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6612" y="2019300"/>
            <a:ext cx="6070349" cy="3733800"/>
          </a:xfrm>
        </p:spPr>
        <p:txBody>
          <a:bodyPr>
            <a:normAutofit/>
          </a:bodyPr>
          <a:lstStyle/>
          <a:p>
            <a:pPr algn="l"/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4" name="Immagine 3" descr="giu_car_abbagnale_ansa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613" y="2019300"/>
            <a:ext cx="6070348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4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Sono stato un atleta</a:t>
            </a:r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e sono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un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uomo e un dirigente che nella vita, per avere l’attitudine al risultato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e quindi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alla vittoria, si è dovuto impegnare molto.</a:t>
            </a:r>
          </a:p>
          <a:p>
            <a:pPr algn="l"/>
            <a:endParaRPr lang="it-IT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Un impegno che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mi ha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portato a vincere 2 medaglie d’oro e una d’argento in tre Olimpiadi: Los Angeles ‘84 - Seul ‘88 </a:t>
            </a:r>
            <a:r>
              <a:rPr lang="mr-IN" dirty="0" smtClean="0">
                <a:solidFill>
                  <a:schemeClr val="tx2"/>
                </a:solidFill>
                <a:latin typeface="Arial"/>
                <a:cs typeface="Arial"/>
              </a:rPr>
              <a:t>–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 Barcellona </a:t>
            </a:r>
            <a:r>
              <a:rPr lang="mr-IN" dirty="0" smtClean="0">
                <a:solidFill>
                  <a:schemeClr val="tx2"/>
                </a:solidFill>
                <a:latin typeface="Arial"/>
                <a:cs typeface="Arial"/>
              </a:rPr>
              <a:t>’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92.</a:t>
            </a:r>
            <a:endParaRPr lang="it-IT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777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3733800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Nel mondo del lavoro ricopro il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ruolo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di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Dirigente della BNL. </a:t>
            </a:r>
          </a:p>
          <a:p>
            <a:pPr algn="l"/>
            <a:endParaRPr lang="it-IT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Nello Sport, dopo diversi incarichi,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dal 2013 ad oggi sono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Presidente della Federazione Italiana </a:t>
            </a:r>
            <a:r>
              <a:rPr lang="it-IT" dirty="0">
                <a:solidFill>
                  <a:schemeClr val="tx2"/>
                </a:solidFill>
                <a:latin typeface="Arial"/>
                <a:cs typeface="Arial"/>
              </a:rPr>
              <a:t>C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anottaggio</a:t>
            </a:r>
            <a:endParaRPr lang="it-IT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099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460499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Attitudine al Risultato</a:t>
            </a:r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300"/>
            <a:ext cx="7569200" cy="4012764"/>
          </a:xfrm>
        </p:spPr>
        <p:txBody>
          <a:bodyPr>
            <a:normAutofit/>
          </a:bodyPr>
          <a:lstStyle/>
          <a:p>
            <a:pPr algn="l"/>
            <a:r>
              <a:rPr lang="it-IT" sz="2600" dirty="0" smtClean="0">
                <a:solidFill>
                  <a:schemeClr val="tx2"/>
                </a:solidFill>
                <a:latin typeface="Arial"/>
                <a:cs typeface="Arial"/>
              </a:rPr>
              <a:t>Per fare la differenza in un gruppo vincente è fondamentale la figura del trascinatore. </a:t>
            </a:r>
          </a:p>
          <a:p>
            <a:pPr algn="l"/>
            <a:endParaRPr lang="it-IT" sz="2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600" dirty="0" smtClean="0">
                <a:solidFill>
                  <a:schemeClr val="tx2"/>
                </a:solidFill>
                <a:latin typeface="Arial"/>
                <a:cs typeface="Arial"/>
              </a:rPr>
              <a:t>Molto spesso il capitano oppure l’atleta con più esperienza alle spalle sono la forza del gruppo.</a:t>
            </a:r>
          </a:p>
          <a:p>
            <a:pPr algn="l"/>
            <a:endParaRPr lang="it-IT" sz="26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600" dirty="0" smtClean="0">
                <a:solidFill>
                  <a:schemeClr val="tx2"/>
                </a:solidFill>
                <a:latin typeface="Arial"/>
                <a:cs typeface="Arial"/>
              </a:rPr>
              <a:t>Il trascinatore, o i trascinatori, sono quelli che non si tirano mai indietro. </a:t>
            </a:r>
          </a:p>
          <a:p>
            <a:pPr algn="l"/>
            <a:endParaRPr lang="it-IT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010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2162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834359"/>
            <a:ext cx="7569200" cy="4310101"/>
          </a:xfrm>
        </p:spPr>
        <p:txBody>
          <a:bodyPr>
            <a:normAutofit/>
          </a:bodyPr>
          <a:lstStyle/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Nello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sport, ma anche nella vita di tutti i giorni, la vittoria e il risultato finale è frutto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di: </a:t>
            </a:r>
          </a:p>
          <a:p>
            <a:pPr algn="l"/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impegno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, di ore di lavoro, di allenamento, di preparazione alla gara o al raggiungimento </a:t>
            </a:r>
            <a:r>
              <a:rPr lang="it-IT" dirty="0" smtClean="0">
                <a:solidFill>
                  <a:schemeClr val="tx2"/>
                </a:solidFill>
                <a:latin typeface="Arial"/>
                <a:cs typeface="Arial"/>
              </a:rPr>
              <a:t>dell’obiettivo prefissato.</a:t>
            </a:r>
            <a:endParaRPr lang="it-IT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endParaRPr lang="it-IT" sz="2400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885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2162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834359"/>
            <a:ext cx="7569200" cy="4310101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I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grandi campioni di ogni sport hanno la predisposizione al sacrificio, peraltro fuori dal comune. </a:t>
            </a:r>
            <a:endParaRPr lang="it-IT" sz="24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endParaRPr lang="it-IT" sz="2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Il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Leader, il Campione, il Trascinatore oltre ad allenarsi in gruppo, si allenano anche a casa, con metodo senza strafare ma più degli altri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.</a:t>
            </a:r>
          </a:p>
          <a:p>
            <a:pPr algn="l"/>
            <a:endParaRPr lang="it-IT" sz="2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In estrema sintesi: vincere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non è per tutti, ma se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una persona si impegna può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raggiungere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grandi risultati.</a:t>
            </a:r>
            <a:endParaRPr lang="it-IT" sz="2400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77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2"/>
            <a:ext cx="7772400" cy="1262730"/>
          </a:xfrm>
        </p:spPr>
        <p:txBody>
          <a:bodyPr/>
          <a:lstStyle/>
          <a:p>
            <a:r>
              <a:rPr lang="it-IT" dirty="0">
                <a:solidFill>
                  <a:schemeClr val="accent5"/>
                </a:solidFill>
                <a:latin typeface="Arial"/>
                <a:cs typeface="Arial"/>
              </a:rPr>
              <a:t>Cosa serve per Vincere</a:t>
            </a:r>
            <a:endParaRPr lang="it-IT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2019299"/>
            <a:ext cx="7569200" cy="4330403"/>
          </a:xfrm>
        </p:spPr>
        <p:txBody>
          <a:bodyPr>
            <a:noAutofit/>
          </a:bodyPr>
          <a:lstStyle/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Che tu sia un’astista, un cestista, un giocatore di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scacchi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o un dirigente è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solo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la volontà che ti porta in alto. </a:t>
            </a:r>
            <a:endParaRPr lang="it-IT" sz="24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endParaRPr lang="it-IT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In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estrema sintesi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è il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carattere che equivale all’attitudine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e al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risultato. </a:t>
            </a:r>
            <a:endParaRPr lang="it-IT" sz="24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endParaRPr lang="it-IT" sz="1400" dirty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Un campione lo si distingue soprattutto da questa caratteristica. Il carattere deve essere formato per vincere.</a:t>
            </a:r>
          </a:p>
          <a:p>
            <a:pPr algn="l"/>
            <a:r>
              <a:rPr lang="it-IT" sz="2400" dirty="0">
                <a:solidFill>
                  <a:schemeClr val="tx2"/>
                </a:solidFill>
              </a:rPr>
              <a:t> </a:t>
            </a:r>
          </a:p>
          <a:p>
            <a:pPr algn="l"/>
            <a:endParaRPr lang="it-IT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3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58801"/>
            <a:ext cx="7772400" cy="1193375"/>
          </a:xfrm>
        </p:spPr>
        <p:txBody>
          <a:bodyPr/>
          <a:lstStyle/>
          <a:p>
            <a:r>
              <a:rPr lang="it-IT" dirty="0" smtClean="0">
                <a:solidFill>
                  <a:schemeClr val="accent5"/>
                </a:solidFill>
                <a:latin typeface="Arial"/>
                <a:cs typeface="Arial"/>
              </a:rPr>
              <a:t>Vincere è possibile?</a:t>
            </a:r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000" y="1752175"/>
            <a:ext cx="7569200" cy="4292027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La risposta è si. Si può vincere se si dimostra </a:t>
            </a:r>
            <a:r>
              <a:rPr lang="it-IT" sz="2400" dirty="0">
                <a:solidFill>
                  <a:schemeClr val="tx2"/>
                </a:solidFill>
                <a:latin typeface="Arial"/>
                <a:cs typeface="Arial"/>
              </a:rPr>
              <a:t>interesse </a:t>
            </a:r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verso la preparazione fisica e mentale;</a:t>
            </a:r>
          </a:p>
          <a:p>
            <a:pPr algn="l"/>
            <a:endParaRPr lang="it-IT" sz="16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Se si rispetta l’avversario;</a:t>
            </a:r>
          </a:p>
          <a:p>
            <a:pPr algn="l"/>
            <a:endParaRPr lang="it-IT" sz="16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Se non si ricorre ad espedienti che possano falsare la prestazione;</a:t>
            </a:r>
          </a:p>
          <a:p>
            <a:pPr algn="l"/>
            <a:endParaRPr lang="it-IT" sz="16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algn="l"/>
            <a:r>
              <a:rPr lang="it-IT" sz="2400" dirty="0" smtClean="0">
                <a:solidFill>
                  <a:schemeClr val="tx2"/>
                </a:solidFill>
                <a:latin typeface="Arial"/>
                <a:cs typeface="Arial"/>
              </a:rPr>
              <a:t>Se si ha la predisposizione a diventare leader di un qualsiasi settore oltre che nello sport.</a:t>
            </a:r>
          </a:p>
        </p:txBody>
      </p:sp>
    </p:spTree>
    <p:extLst>
      <p:ext uri="{BB962C8B-B14F-4D97-AF65-F5344CB8AC3E}">
        <p14:creationId xmlns:p14="http://schemas.microsoft.com/office/powerpoint/2010/main" val="19873865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384</Words>
  <Application>Microsoft Macintosh PowerPoint</Application>
  <PresentationFormat>Presentazione su schermo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Giuseppe Abbagnale</vt:lpstr>
      <vt:lpstr>Giuseppe Abbagnale</vt:lpstr>
      <vt:lpstr>Attitudine al Risultato</vt:lpstr>
      <vt:lpstr>Attitudine al Risultato</vt:lpstr>
      <vt:lpstr>Attitudine al Risultato</vt:lpstr>
      <vt:lpstr>Cosa serve per Vincere</vt:lpstr>
      <vt:lpstr>Cosa serve per Vincere</vt:lpstr>
      <vt:lpstr>Cosa serve per Vincere</vt:lpstr>
      <vt:lpstr>Vincere è possibile?</vt:lpstr>
      <vt:lpstr>IL LEADER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Giuseppe Abbagnale</dc:title>
  <dc:creator>Claudio Tranquilli</dc:creator>
  <cp:lastModifiedBy>Claudio Tranquilli</cp:lastModifiedBy>
  <cp:revision>12</cp:revision>
  <dcterms:created xsi:type="dcterms:W3CDTF">2018-12-05T14:32:43Z</dcterms:created>
  <dcterms:modified xsi:type="dcterms:W3CDTF">2018-12-07T15:13:20Z</dcterms:modified>
</cp:coreProperties>
</file>