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592" y="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28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02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69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47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85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22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19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68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09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18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89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1F8C-C398-A54D-922E-EB4BF493FF15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0A35-A2A6-4545-88E9-A555F19F3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03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50983"/>
            <a:ext cx="7772400" cy="1460499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Giuseppe Abbagnale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6612" y="2019300"/>
            <a:ext cx="6070349" cy="3733800"/>
          </a:xfrm>
        </p:spPr>
        <p:txBody>
          <a:bodyPr>
            <a:normAutofit/>
          </a:bodyPr>
          <a:lstStyle/>
          <a:p>
            <a:pPr algn="l"/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4" name="Immagine 3" descr="giu_car_abbagnale_ansa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13" y="1562100"/>
            <a:ext cx="6070348" cy="3733800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2606BAF2-933C-4CE6-88E0-6ACC2FB9E015}"/>
              </a:ext>
            </a:extLst>
          </p:cNvPr>
          <p:cNvSpPr txBox="1">
            <a:spLocks/>
          </p:cNvSpPr>
          <p:nvPr/>
        </p:nvSpPr>
        <p:spPr>
          <a:xfrm>
            <a:off x="1536825" y="4341764"/>
            <a:ext cx="6070349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  <a:p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  <a:p>
            <a:r>
              <a:rPr lang="it-IT" sz="4400" dirty="0">
                <a:solidFill>
                  <a:schemeClr val="accent5"/>
                </a:solidFill>
                <a:latin typeface="Arial"/>
                <a:cs typeface="Arial"/>
              </a:rPr>
              <a:t>Vincere è possibile?</a:t>
            </a:r>
            <a:endParaRPr lang="it-IT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4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Attitudine al Risultato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3733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Sono stato un atleta e sono un uomo e un dirigente che nella vita, per avere l’attitudine al risultato e quindi alla vittoria, si è dovuto impegnare molto.</a:t>
            </a:r>
          </a:p>
          <a:p>
            <a:pPr algn="l"/>
            <a:endParaRPr lang="it-IT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Un impegno che mi ha portato a vincere 2 medaglie d’oro e una d’argento in tre Olimpiadi: Los Angeles ‘84 - Seul ‘88 </a:t>
            </a:r>
            <a:r>
              <a:rPr lang="mr-IN" dirty="0">
                <a:solidFill>
                  <a:schemeClr val="tx2"/>
                </a:solidFill>
                <a:latin typeface="Arial"/>
                <a:cs typeface="Arial"/>
              </a:rPr>
              <a:t>–</a:t>
            </a:r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 Barcellona </a:t>
            </a:r>
            <a:r>
              <a:rPr lang="mr-IN" dirty="0">
                <a:solidFill>
                  <a:schemeClr val="tx2"/>
                </a:solidFill>
                <a:latin typeface="Arial"/>
                <a:cs typeface="Arial"/>
              </a:rPr>
              <a:t>’</a:t>
            </a:r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92.</a:t>
            </a:r>
          </a:p>
        </p:txBody>
      </p:sp>
    </p:spTree>
    <p:extLst>
      <p:ext uri="{BB962C8B-B14F-4D97-AF65-F5344CB8AC3E}">
        <p14:creationId xmlns:p14="http://schemas.microsoft.com/office/powerpoint/2010/main" val="254777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Attitudine al Risultato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37338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Nel mondo del lavoro ricopro il ruolo di Dirigente della BNL. </a:t>
            </a:r>
          </a:p>
          <a:p>
            <a:pPr algn="l"/>
            <a:endParaRPr lang="it-IT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Nello Sport, dopo diversi incarichi, dal 2013 ad oggi sono Presidente della Federazione Italiana Canottaggio</a:t>
            </a:r>
          </a:p>
        </p:txBody>
      </p:sp>
    </p:spTree>
    <p:extLst>
      <p:ext uri="{BB962C8B-B14F-4D97-AF65-F5344CB8AC3E}">
        <p14:creationId xmlns:p14="http://schemas.microsoft.com/office/powerpoint/2010/main" val="42609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Attitudine al Risultato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4012764"/>
          </a:xfrm>
        </p:spPr>
        <p:txBody>
          <a:bodyPr>
            <a:normAutofit/>
          </a:bodyPr>
          <a:lstStyle/>
          <a:p>
            <a:pPr algn="l"/>
            <a:r>
              <a:rPr lang="it-IT" sz="2600" dirty="0">
                <a:solidFill>
                  <a:schemeClr val="tx2"/>
                </a:solidFill>
                <a:latin typeface="Arial"/>
                <a:cs typeface="Arial"/>
              </a:rPr>
              <a:t>Per fare la differenza in un gruppo vincente è fondamentale la figura del trascinatore. </a:t>
            </a:r>
          </a:p>
          <a:p>
            <a:pPr algn="l"/>
            <a:endParaRPr lang="it-IT" sz="26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600" dirty="0">
                <a:solidFill>
                  <a:schemeClr val="tx2"/>
                </a:solidFill>
                <a:latin typeface="Arial"/>
                <a:cs typeface="Arial"/>
              </a:rPr>
              <a:t>Molto spesso il capitano oppure l’atleta con più esperienza alle spalle sono la forza del gruppo.</a:t>
            </a:r>
          </a:p>
          <a:p>
            <a:pPr algn="l"/>
            <a:endParaRPr lang="it-IT" sz="26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600" dirty="0">
                <a:solidFill>
                  <a:schemeClr val="tx2"/>
                </a:solidFill>
                <a:latin typeface="Arial"/>
                <a:cs typeface="Arial"/>
              </a:rPr>
              <a:t>Il trascinatore, o i trascinatori, sono quelli che non si tirano mai indietro. </a:t>
            </a:r>
          </a:p>
          <a:p>
            <a:pPr algn="l"/>
            <a:endParaRPr lang="it-IT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010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12162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Cosa serve per Vincere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1834359"/>
            <a:ext cx="7569200" cy="4310101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Nello sport, ma anche nella vita di tutti i giorni, la vittoria e il risultato finale è frutto di: </a:t>
            </a:r>
          </a:p>
          <a:p>
            <a:pPr algn="l"/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impegno, di ore di lavoro, di allenamento, di preparazione alla gara o al raggiungimento dell’obiettivo prefissato.</a:t>
            </a:r>
          </a:p>
          <a:p>
            <a:pPr algn="l"/>
            <a:endParaRPr lang="it-IT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885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12162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Cosa serve per Vincere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1834359"/>
            <a:ext cx="7569200" cy="4310101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I grandi campioni di ogni sport hanno la predisposizione al sacrificio, peraltro fuori dal comune. </a:t>
            </a:r>
          </a:p>
          <a:p>
            <a:pPr algn="l"/>
            <a:endParaRPr lang="it-IT" sz="2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Il Leader, il Campione, il Trascinatore oltre ad allenarsi in gruppo, si allenano anche a casa, con metodo senza strafare ma più degli altri.</a:t>
            </a:r>
          </a:p>
          <a:p>
            <a:pPr algn="l"/>
            <a:endParaRPr lang="it-IT" sz="2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In estrema sintesi: vincere non è per tutti, ma se una persona si impegna può raggiungere grandi risultati.</a:t>
            </a:r>
          </a:p>
        </p:txBody>
      </p:sp>
    </p:spTree>
    <p:extLst>
      <p:ext uri="{BB962C8B-B14F-4D97-AF65-F5344CB8AC3E}">
        <p14:creationId xmlns:p14="http://schemas.microsoft.com/office/powerpoint/2010/main" val="410777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2"/>
            <a:ext cx="7772400" cy="1262730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Cosa serve per Vincere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299"/>
            <a:ext cx="7569200" cy="4330403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Che tu sia un’astista, un cestista, un giocatore di scacchi o un dirigente è solo la volontà che ti porta in alto. </a:t>
            </a:r>
          </a:p>
          <a:p>
            <a:pPr algn="l"/>
            <a:endParaRPr lang="it-IT" sz="1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In estrema sintesi è il carattere che equivale all’attitudine e al risultato. </a:t>
            </a:r>
          </a:p>
          <a:p>
            <a:pPr algn="l"/>
            <a:endParaRPr lang="it-IT" sz="1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Un campione lo si distingue soprattutto da questa caratteristica. Il carattere deve essere formato per vincere.</a:t>
            </a:r>
          </a:p>
          <a:p>
            <a:pPr algn="l"/>
            <a:r>
              <a:rPr lang="it-IT" sz="2400" dirty="0">
                <a:solidFill>
                  <a:schemeClr val="tx2"/>
                </a:solidFill>
              </a:rPr>
              <a:t> </a:t>
            </a:r>
          </a:p>
          <a:p>
            <a:pPr algn="l"/>
            <a:endParaRPr 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3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193375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Vincere è possibile?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1752175"/>
            <a:ext cx="7569200" cy="4292027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La risposta è si. Si può vincere se si dimostra interesse verso la preparazione fisica e mentale;</a:t>
            </a:r>
          </a:p>
          <a:p>
            <a:pPr algn="l"/>
            <a:endParaRPr lang="it-IT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Se si rispetta l’avversario;</a:t>
            </a:r>
          </a:p>
          <a:p>
            <a:pPr algn="l"/>
            <a:endParaRPr lang="it-IT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Se non si ricorre ad espedienti che possano falsare la prestazione;</a:t>
            </a:r>
          </a:p>
          <a:p>
            <a:pPr algn="l"/>
            <a:endParaRPr lang="it-IT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Se si ha la predisposizione a diventare leader di un qualsiasi settore oltre che nello sport.</a:t>
            </a:r>
          </a:p>
        </p:txBody>
      </p:sp>
    </p:spTree>
    <p:extLst>
      <p:ext uri="{BB962C8B-B14F-4D97-AF65-F5344CB8AC3E}">
        <p14:creationId xmlns:p14="http://schemas.microsoft.com/office/powerpoint/2010/main" val="198738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IL LEADER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3733800"/>
          </a:xfrm>
        </p:spPr>
        <p:txBody>
          <a:bodyPr>
            <a:normAutofit/>
          </a:bodyPr>
          <a:lstStyle/>
          <a:p>
            <a:pPr algn="l"/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4" name="Immagine 3" descr="Leadership-696x3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1880404"/>
            <a:ext cx="7475303" cy="40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75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382</Words>
  <Application>Microsoft Office PowerPoint</Application>
  <PresentationFormat>Presentazione su schermo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Giuseppe Abbagnale</vt:lpstr>
      <vt:lpstr>Attitudine al Risultato</vt:lpstr>
      <vt:lpstr>Attitudine al Risultato</vt:lpstr>
      <vt:lpstr>Attitudine al Risultato</vt:lpstr>
      <vt:lpstr>Cosa serve per Vincere</vt:lpstr>
      <vt:lpstr>Cosa serve per Vincere</vt:lpstr>
      <vt:lpstr>Cosa serve per Vincere</vt:lpstr>
      <vt:lpstr>Vincere è possibile?</vt:lpstr>
      <vt:lpstr>IL LEADER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Giuseppe Abbagnale</dc:title>
  <dc:creator>Claudio Tranquilli</dc:creator>
  <cp:lastModifiedBy>MARCO DA PREDA</cp:lastModifiedBy>
  <cp:revision>15</cp:revision>
  <dcterms:created xsi:type="dcterms:W3CDTF">2018-12-05T14:32:43Z</dcterms:created>
  <dcterms:modified xsi:type="dcterms:W3CDTF">2018-12-18T10:50:48Z</dcterms:modified>
</cp:coreProperties>
</file>