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6" r:id="rId2"/>
    <p:sldId id="257" r:id="rId3"/>
    <p:sldId id="258" r:id="rId4"/>
    <p:sldId id="259" r:id="rId5"/>
    <p:sldId id="260" r:id="rId6"/>
    <p:sldId id="263" r:id="rId7"/>
    <p:sldId id="261" r:id="rId8"/>
    <p:sldId id="264" r:id="rId9"/>
    <p:sldId id="262" r:id="rId10"/>
  </p:sldIdLst>
  <p:sldSz cx="9144000" cy="6858000" type="screen4x3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6" d="100"/>
          <a:sy n="96" d="100"/>
        </p:scale>
        <p:origin x="1592" y="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51F8C-C398-A54D-922E-EB4BF493FF15}" type="datetimeFigureOut">
              <a:rPr lang="it-IT" smtClean="0"/>
              <a:t>18/12/2018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50A35-A2A6-4545-88E9-A555F19F3CD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042863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51F8C-C398-A54D-922E-EB4BF493FF15}" type="datetimeFigureOut">
              <a:rPr lang="it-IT" smtClean="0"/>
              <a:t>18/12/2018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50A35-A2A6-4545-88E9-A555F19F3CD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290281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51F8C-C398-A54D-922E-EB4BF493FF15}" type="datetimeFigureOut">
              <a:rPr lang="it-IT" smtClean="0"/>
              <a:t>18/12/2018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50A35-A2A6-4545-88E9-A555F19F3CD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176982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51F8C-C398-A54D-922E-EB4BF493FF15}" type="datetimeFigureOut">
              <a:rPr lang="it-IT" smtClean="0"/>
              <a:t>18/12/2018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50A35-A2A6-4545-88E9-A555F19F3CD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964711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51F8C-C398-A54D-922E-EB4BF493FF15}" type="datetimeFigureOut">
              <a:rPr lang="it-IT" smtClean="0"/>
              <a:t>18/12/2018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50A35-A2A6-4545-88E9-A555F19F3CD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538557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51F8C-C398-A54D-922E-EB4BF493FF15}" type="datetimeFigureOut">
              <a:rPr lang="it-IT" smtClean="0"/>
              <a:t>18/12/2018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50A35-A2A6-4545-88E9-A555F19F3CD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012210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51F8C-C398-A54D-922E-EB4BF493FF15}" type="datetimeFigureOut">
              <a:rPr lang="it-IT" smtClean="0"/>
              <a:t>18/12/2018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50A35-A2A6-4545-88E9-A555F19F3CD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261901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51F8C-C398-A54D-922E-EB4BF493FF15}" type="datetimeFigureOut">
              <a:rPr lang="it-IT" smtClean="0"/>
              <a:t>18/12/2018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50A35-A2A6-4545-88E9-A555F19F3CD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336808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51F8C-C398-A54D-922E-EB4BF493FF15}" type="datetimeFigureOut">
              <a:rPr lang="it-IT" smtClean="0"/>
              <a:t>18/12/2018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50A35-A2A6-4545-88E9-A555F19F3CD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130902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51F8C-C398-A54D-922E-EB4BF493FF15}" type="datetimeFigureOut">
              <a:rPr lang="it-IT" smtClean="0"/>
              <a:t>18/12/2018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50A35-A2A6-4545-88E9-A555F19F3CD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81180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51F8C-C398-A54D-922E-EB4BF493FF15}" type="datetimeFigureOut">
              <a:rPr lang="it-IT" smtClean="0"/>
              <a:t>18/12/2018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50A35-A2A6-4545-88E9-A555F19F3CD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378947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851F8C-C398-A54D-922E-EB4BF493FF15}" type="datetimeFigureOut">
              <a:rPr lang="it-IT" smtClean="0"/>
              <a:t>18/12/2018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C50A35-A2A6-4545-88E9-A555F19F3CD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910376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50983"/>
            <a:ext cx="7772400" cy="1460499"/>
          </a:xfrm>
        </p:spPr>
        <p:txBody>
          <a:bodyPr/>
          <a:lstStyle/>
          <a:p>
            <a:r>
              <a:rPr lang="it-IT" dirty="0">
                <a:solidFill>
                  <a:schemeClr val="accent5"/>
                </a:solidFill>
                <a:latin typeface="Arial"/>
                <a:cs typeface="Arial"/>
              </a:rPr>
              <a:t>Giuseppe Abbagnale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606612" y="2019300"/>
            <a:ext cx="6070349" cy="3733800"/>
          </a:xfrm>
        </p:spPr>
        <p:txBody>
          <a:bodyPr>
            <a:normAutofit/>
          </a:bodyPr>
          <a:lstStyle/>
          <a:p>
            <a:pPr algn="l"/>
            <a:endParaRPr lang="it-IT" dirty="0">
              <a:solidFill>
                <a:schemeClr val="tx2"/>
              </a:solidFill>
            </a:endParaRPr>
          </a:p>
        </p:txBody>
      </p:sp>
      <p:pic>
        <p:nvPicPr>
          <p:cNvPr id="4" name="Immagine 3" descr="giu_car_abbagnale_ansa_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6613" y="1562100"/>
            <a:ext cx="6070348" cy="3733800"/>
          </a:xfrm>
          <a:prstGeom prst="rect">
            <a:avLst/>
          </a:prstGeom>
        </p:spPr>
      </p:pic>
      <p:sp>
        <p:nvSpPr>
          <p:cNvPr id="5" name="Sottotitolo 2">
            <a:extLst>
              <a:ext uri="{FF2B5EF4-FFF2-40B4-BE49-F238E27FC236}">
                <a16:creationId xmlns:a16="http://schemas.microsoft.com/office/drawing/2014/main" id="{2606BAF2-933C-4CE6-88E0-6ACC2FB9E015}"/>
              </a:ext>
            </a:extLst>
          </p:cNvPr>
          <p:cNvSpPr txBox="1">
            <a:spLocks/>
          </p:cNvSpPr>
          <p:nvPr/>
        </p:nvSpPr>
        <p:spPr>
          <a:xfrm>
            <a:off x="1536825" y="4341764"/>
            <a:ext cx="6070349" cy="3733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it-IT" dirty="0">
              <a:solidFill>
                <a:schemeClr val="accent5"/>
              </a:solidFill>
              <a:latin typeface="Arial"/>
              <a:cs typeface="Arial"/>
            </a:endParaRPr>
          </a:p>
          <a:p>
            <a:endParaRPr lang="it-IT" dirty="0">
              <a:solidFill>
                <a:schemeClr val="accent5"/>
              </a:solidFill>
              <a:latin typeface="Arial"/>
              <a:cs typeface="Arial"/>
            </a:endParaRPr>
          </a:p>
          <a:p>
            <a:r>
              <a:rPr lang="it-IT" sz="4400" dirty="0">
                <a:solidFill>
                  <a:schemeClr val="accent5"/>
                </a:solidFill>
                <a:latin typeface="Arial"/>
                <a:cs typeface="Arial"/>
              </a:rPr>
              <a:t>Vincere è possibile?</a:t>
            </a:r>
            <a:endParaRPr lang="it-IT" sz="4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41459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558801"/>
            <a:ext cx="7772400" cy="1460499"/>
          </a:xfrm>
        </p:spPr>
        <p:txBody>
          <a:bodyPr/>
          <a:lstStyle/>
          <a:p>
            <a:r>
              <a:rPr lang="it-IT" dirty="0">
                <a:solidFill>
                  <a:schemeClr val="accent5"/>
                </a:solidFill>
                <a:latin typeface="Arial"/>
                <a:cs typeface="Arial"/>
              </a:rPr>
              <a:t>Attitudine al Risultato</a:t>
            </a:r>
            <a:endParaRPr lang="it-IT" dirty="0">
              <a:solidFill>
                <a:schemeClr val="accent5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889000" y="2019300"/>
            <a:ext cx="7569200" cy="3733800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it-IT" dirty="0">
                <a:solidFill>
                  <a:schemeClr val="tx2"/>
                </a:solidFill>
                <a:latin typeface="Arial"/>
                <a:cs typeface="Arial"/>
              </a:rPr>
              <a:t>Sono stato un atleta e sono un uomo e un dirigente che nella vita, per avere l’attitudine al risultato e quindi alla vittoria, si è dovuto impegnare molto.</a:t>
            </a:r>
          </a:p>
          <a:p>
            <a:pPr algn="l"/>
            <a:endParaRPr lang="it-IT" dirty="0">
              <a:solidFill>
                <a:schemeClr val="tx2"/>
              </a:solidFill>
              <a:latin typeface="Arial"/>
              <a:cs typeface="Arial"/>
            </a:endParaRPr>
          </a:p>
          <a:p>
            <a:pPr algn="l"/>
            <a:r>
              <a:rPr lang="it-IT" dirty="0">
                <a:solidFill>
                  <a:schemeClr val="tx2"/>
                </a:solidFill>
                <a:latin typeface="Arial"/>
                <a:cs typeface="Arial"/>
              </a:rPr>
              <a:t>Un impegno che mi ha portato a vincere 2 medaglie d’oro e una d’argento in tre Olimpiadi: Los Angeles ‘84 - Seul ‘88 </a:t>
            </a:r>
            <a:r>
              <a:rPr lang="mr-IN" dirty="0">
                <a:solidFill>
                  <a:schemeClr val="tx2"/>
                </a:solidFill>
                <a:latin typeface="Arial"/>
                <a:cs typeface="Arial"/>
              </a:rPr>
              <a:t>–</a:t>
            </a:r>
            <a:r>
              <a:rPr lang="it-IT" dirty="0">
                <a:solidFill>
                  <a:schemeClr val="tx2"/>
                </a:solidFill>
                <a:latin typeface="Arial"/>
                <a:cs typeface="Arial"/>
              </a:rPr>
              <a:t> Barcellona </a:t>
            </a:r>
            <a:r>
              <a:rPr lang="mr-IN" dirty="0">
                <a:solidFill>
                  <a:schemeClr val="tx2"/>
                </a:solidFill>
                <a:latin typeface="Arial"/>
                <a:cs typeface="Arial"/>
              </a:rPr>
              <a:t>’</a:t>
            </a:r>
            <a:r>
              <a:rPr lang="it-IT" dirty="0">
                <a:solidFill>
                  <a:schemeClr val="tx2"/>
                </a:solidFill>
                <a:latin typeface="Arial"/>
                <a:cs typeface="Arial"/>
              </a:rPr>
              <a:t>92.</a:t>
            </a:r>
          </a:p>
        </p:txBody>
      </p:sp>
    </p:spTree>
    <p:extLst>
      <p:ext uri="{BB962C8B-B14F-4D97-AF65-F5344CB8AC3E}">
        <p14:creationId xmlns:p14="http://schemas.microsoft.com/office/powerpoint/2010/main" val="25477731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558801"/>
            <a:ext cx="7772400" cy="1460499"/>
          </a:xfrm>
        </p:spPr>
        <p:txBody>
          <a:bodyPr/>
          <a:lstStyle/>
          <a:p>
            <a:r>
              <a:rPr lang="it-IT" dirty="0">
                <a:solidFill>
                  <a:schemeClr val="accent5"/>
                </a:solidFill>
                <a:latin typeface="Arial"/>
                <a:cs typeface="Arial"/>
              </a:rPr>
              <a:t>Attitudine al Risultato</a:t>
            </a:r>
            <a:endParaRPr lang="it-IT" dirty="0">
              <a:solidFill>
                <a:schemeClr val="accent5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889000" y="2019300"/>
            <a:ext cx="7569200" cy="3733800"/>
          </a:xfrm>
        </p:spPr>
        <p:txBody>
          <a:bodyPr>
            <a:normAutofit/>
          </a:bodyPr>
          <a:lstStyle/>
          <a:p>
            <a:pPr algn="l"/>
            <a:r>
              <a:rPr lang="it-IT" dirty="0">
                <a:solidFill>
                  <a:schemeClr val="tx2"/>
                </a:solidFill>
                <a:latin typeface="Arial"/>
                <a:cs typeface="Arial"/>
              </a:rPr>
              <a:t>Nel mondo del lavoro ricopro il ruolo di Dirigente della BNL. </a:t>
            </a:r>
          </a:p>
          <a:p>
            <a:pPr algn="l"/>
            <a:endParaRPr lang="it-IT" dirty="0">
              <a:solidFill>
                <a:schemeClr val="tx2"/>
              </a:solidFill>
              <a:latin typeface="Arial"/>
              <a:cs typeface="Arial"/>
            </a:endParaRPr>
          </a:p>
          <a:p>
            <a:pPr algn="l"/>
            <a:r>
              <a:rPr lang="it-IT" dirty="0">
                <a:solidFill>
                  <a:schemeClr val="tx2"/>
                </a:solidFill>
                <a:latin typeface="Arial"/>
                <a:cs typeface="Arial"/>
              </a:rPr>
              <a:t>Nello Sport, dopo diversi incarichi, dal 2013 ad oggi sono Presidente della Federazione Italiana Canottaggio</a:t>
            </a:r>
          </a:p>
        </p:txBody>
      </p:sp>
    </p:spTree>
    <p:extLst>
      <p:ext uri="{BB962C8B-B14F-4D97-AF65-F5344CB8AC3E}">
        <p14:creationId xmlns:p14="http://schemas.microsoft.com/office/powerpoint/2010/main" val="4260997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558801"/>
            <a:ext cx="7772400" cy="1460499"/>
          </a:xfrm>
        </p:spPr>
        <p:txBody>
          <a:bodyPr/>
          <a:lstStyle/>
          <a:p>
            <a:r>
              <a:rPr lang="it-IT" dirty="0">
                <a:solidFill>
                  <a:schemeClr val="accent5"/>
                </a:solidFill>
                <a:latin typeface="Arial"/>
                <a:cs typeface="Arial"/>
              </a:rPr>
              <a:t>Attitudine al Risultato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889000" y="2019300"/>
            <a:ext cx="7569200" cy="4012764"/>
          </a:xfrm>
        </p:spPr>
        <p:txBody>
          <a:bodyPr>
            <a:normAutofit/>
          </a:bodyPr>
          <a:lstStyle/>
          <a:p>
            <a:pPr algn="l"/>
            <a:r>
              <a:rPr lang="it-IT" sz="2600" dirty="0">
                <a:solidFill>
                  <a:schemeClr val="tx2"/>
                </a:solidFill>
                <a:latin typeface="Arial"/>
                <a:cs typeface="Arial"/>
              </a:rPr>
              <a:t>Per fare la differenza in un gruppo vincente è fondamentale la figura del trascinatore. </a:t>
            </a:r>
          </a:p>
          <a:p>
            <a:pPr algn="l"/>
            <a:endParaRPr lang="it-IT" sz="2600" dirty="0">
              <a:solidFill>
                <a:schemeClr val="tx2"/>
              </a:solidFill>
              <a:latin typeface="Arial"/>
              <a:cs typeface="Arial"/>
            </a:endParaRPr>
          </a:p>
          <a:p>
            <a:pPr algn="l"/>
            <a:r>
              <a:rPr lang="it-IT" sz="2600" dirty="0">
                <a:solidFill>
                  <a:schemeClr val="tx2"/>
                </a:solidFill>
                <a:latin typeface="Arial"/>
                <a:cs typeface="Arial"/>
              </a:rPr>
              <a:t>Molto spesso il capitano oppure l’atleta con più esperienza alle spalle sono la forza del gruppo.</a:t>
            </a:r>
          </a:p>
          <a:p>
            <a:pPr algn="l"/>
            <a:endParaRPr lang="it-IT" sz="2600" dirty="0">
              <a:solidFill>
                <a:schemeClr val="tx2"/>
              </a:solidFill>
              <a:latin typeface="Arial"/>
              <a:cs typeface="Arial"/>
            </a:endParaRPr>
          </a:p>
          <a:p>
            <a:pPr algn="l"/>
            <a:r>
              <a:rPr lang="it-IT" sz="2600" dirty="0">
                <a:solidFill>
                  <a:schemeClr val="tx2"/>
                </a:solidFill>
                <a:latin typeface="Arial"/>
                <a:cs typeface="Arial"/>
              </a:rPr>
              <a:t>Il trascinatore, o i trascinatori, sono quelli che non si tirano mai indietro. </a:t>
            </a:r>
          </a:p>
          <a:p>
            <a:pPr algn="l"/>
            <a:endParaRPr lang="it-IT" dirty="0">
              <a:solidFill>
                <a:schemeClr val="tx2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101036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558801"/>
            <a:ext cx="7772400" cy="1121625"/>
          </a:xfrm>
        </p:spPr>
        <p:txBody>
          <a:bodyPr>
            <a:normAutofit/>
          </a:bodyPr>
          <a:lstStyle/>
          <a:p>
            <a:r>
              <a:rPr lang="it-IT" dirty="0">
                <a:solidFill>
                  <a:schemeClr val="accent5"/>
                </a:solidFill>
                <a:latin typeface="Arial"/>
                <a:cs typeface="Arial"/>
              </a:rPr>
              <a:t>Cosa serve per Vincere</a:t>
            </a:r>
            <a:endParaRPr lang="it-IT" dirty="0">
              <a:solidFill>
                <a:schemeClr val="accent5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889000" y="1834359"/>
            <a:ext cx="7569200" cy="4310101"/>
          </a:xfrm>
        </p:spPr>
        <p:txBody>
          <a:bodyPr>
            <a:normAutofit/>
          </a:bodyPr>
          <a:lstStyle/>
          <a:p>
            <a:pPr algn="l"/>
            <a:r>
              <a:rPr lang="it-IT" dirty="0">
                <a:solidFill>
                  <a:schemeClr val="tx2"/>
                </a:solidFill>
                <a:latin typeface="Arial"/>
                <a:cs typeface="Arial"/>
              </a:rPr>
              <a:t>Nello sport, ma anche nella vita di tutti i giorni, la vittoria e il risultato finale è frutto di: </a:t>
            </a:r>
          </a:p>
          <a:p>
            <a:pPr algn="l"/>
            <a:r>
              <a:rPr lang="it-IT" dirty="0">
                <a:solidFill>
                  <a:schemeClr val="tx2"/>
                </a:solidFill>
                <a:latin typeface="Arial"/>
                <a:cs typeface="Arial"/>
              </a:rPr>
              <a:t>impegno, di ore di lavoro, di allenamento, di preparazione alla gara o al raggiungimento dell’obiettivo prefissato.</a:t>
            </a:r>
          </a:p>
          <a:p>
            <a:pPr algn="l"/>
            <a:endParaRPr lang="it-IT" sz="2400" dirty="0">
              <a:solidFill>
                <a:schemeClr val="tx2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188576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558801"/>
            <a:ext cx="7772400" cy="1121625"/>
          </a:xfrm>
        </p:spPr>
        <p:txBody>
          <a:bodyPr>
            <a:normAutofit/>
          </a:bodyPr>
          <a:lstStyle/>
          <a:p>
            <a:r>
              <a:rPr lang="it-IT" dirty="0">
                <a:solidFill>
                  <a:schemeClr val="accent5"/>
                </a:solidFill>
                <a:latin typeface="Arial"/>
                <a:cs typeface="Arial"/>
              </a:rPr>
              <a:t>Cosa serve per Vincere</a:t>
            </a:r>
            <a:endParaRPr lang="it-IT" dirty="0">
              <a:solidFill>
                <a:schemeClr val="accent5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889000" y="1834359"/>
            <a:ext cx="7569200" cy="4310101"/>
          </a:xfrm>
        </p:spPr>
        <p:txBody>
          <a:bodyPr>
            <a:normAutofit/>
          </a:bodyPr>
          <a:lstStyle/>
          <a:p>
            <a:pPr algn="l"/>
            <a:r>
              <a:rPr lang="it-IT" sz="2400" dirty="0">
                <a:solidFill>
                  <a:schemeClr val="tx2"/>
                </a:solidFill>
                <a:latin typeface="Arial"/>
                <a:cs typeface="Arial"/>
              </a:rPr>
              <a:t>I grandi campioni di ogni sport hanno la predisposizione al sacrificio, peraltro fuori dal comune. </a:t>
            </a:r>
          </a:p>
          <a:p>
            <a:pPr algn="l"/>
            <a:endParaRPr lang="it-IT" sz="2400" dirty="0">
              <a:solidFill>
                <a:schemeClr val="tx2"/>
              </a:solidFill>
              <a:latin typeface="Arial"/>
              <a:cs typeface="Arial"/>
            </a:endParaRPr>
          </a:p>
          <a:p>
            <a:pPr algn="l"/>
            <a:r>
              <a:rPr lang="it-IT" sz="2400" dirty="0">
                <a:solidFill>
                  <a:schemeClr val="tx2"/>
                </a:solidFill>
                <a:latin typeface="Arial"/>
                <a:cs typeface="Arial"/>
              </a:rPr>
              <a:t>Il Leader, il Campione, il Trascinatore oltre ad allenarsi in gruppo, si allenano anche a casa, con metodo senza strafare ma più degli altri.</a:t>
            </a:r>
          </a:p>
          <a:p>
            <a:pPr algn="l"/>
            <a:endParaRPr lang="it-IT" sz="2400" dirty="0">
              <a:solidFill>
                <a:schemeClr val="tx2"/>
              </a:solidFill>
              <a:latin typeface="Arial"/>
              <a:cs typeface="Arial"/>
            </a:endParaRPr>
          </a:p>
          <a:p>
            <a:pPr algn="l"/>
            <a:r>
              <a:rPr lang="it-IT" sz="2400" dirty="0">
                <a:solidFill>
                  <a:schemeClr val="tx2"/>
                </a:solidFill>
                <a:latin typeface="Arial"/>
                <a:cs typeface="Arial"/>
              </a:rPr>
              <a:t>In estrema sintesi: vincere non è per tutti, ma se una persona si impegna può raggiungere grandi risultati.</a:t>
            </a:r>
          </a:p>
        </p:txBody>
      </p:sp>
    </p:spTree>
    <p:extLst>
      <p:ext uri="{BB962C8B-B14F-4D97-AF65-F5344CB8AC3E}">
        <p14:creationId xmlns:p14="http://schemas.microsoft.com/office/powerpoint/2010/main" val="41077772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558802"/>
            <a:ext cx="7772400" cy="1262730"/>
          </a:xfrm>
        </p:spPr>
        <p:txBody>
          <a:bodyPr/>
          <a:lstStyle/>
          <a:p>
            <a:r>
              <a:rPr lang="it-IT" dirty="0">
                <a:solidFill>
                  <a:schemeClr val="accent5"/>
                </a:solidFill>
                <a:latin typeface="Arial"/>
                <a:cs typeface="Arial"/>
              </a:rPr>
              <a:t>Cosa serve per Vincere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889000" y="2019299"/>
            <a:ext cx="7569200" cy="4330403"/>
          </a:xfrm>
        </p:spPr>
        <p:txBody>
          <a:bodyPr>
            <a:noAutofit/>
          </a:bodyPr>
          <a:lstStyle/>
          <a:p>
            <a:pPr algn="l"/>
            <a:r>
              <a:rPr lang="it-IT" sz="2400" dirty="0">
                <a:solidFill>
                  <a:schemeClr val="tx2"/>
                </a:solidFill>
                <a:latin typeface="Arial"/>
                <a:cs typeface="Arial"/>
              </a:rPr>
              <a:t>Che tu sia un’astista, un cestista, un giocatore di scacchi o un dirigente è solo la volontà che ti porta in alto. </a:t>
            </a:r>
          </a:p>
          <a:p>
            <a:pPr algn="l"/>
            <a:endParaRPr lang="it-IT" sz="1400" dirty="0">
              <a:solidFill>
                <a:schemeClr val="tx2"/>
              </a:solidFill>
              <a:latin typeface="Arial"/>
              <a:cs typeface="Arial"/>
            </a:endParaRPr>
          </a:p>
          <a:p>
            <a:pPr algn="l"/>
            <a:r>
              <a:rPr lang="it-IT" sz="2400" dirty="0">
                <a:solidFill>
                  <a:schemeClr val="tx2"/>
                </a:solidFill>
                <a:latin typeface="Arial"/>
                <a:cs typeface="Arial"/>
              </a:rPr>
              <a:t>In estrema sintesi è il carattere che equivale all’attitudine e al risultato. </a:t>
            </a:r>
          </a:p>
          <a:p>
            <a:pPr algn="l"/>
            <a:endParaRPr lang="it-IT" sz="1400" dirty="0">
              <a:solidFill>
                <a:schemeClr val="tx2"/>
              </a:solidFill>
              <a:latin typeface="Arial"/>
              <a:cs typeface="Arial"/>
            </a:endParaRPr>
          </a:p>
          <a:p>
            <a:pPr algn="l"/>
            <a:r>
              <a:rPr lang="it-IT" sz="2400" dirty="0">
                <a:solidFill>
                  <a:schemeClr val="tx2"/>
                </a:solidFill>
                <a:latin typeface="Arial"/>
                <a:cs typeface="Arial"/>
              </a:rPr>
              <a:t>Un campione lo si distingue soprattutto da questa caratteristica. Il carattere deve essere formato per vincere.</a:t>
            </a:r>
          </a:p>
          <a:p>
            <a:pPr algn="l"/>
            <a:r>
              <a:rPr lang="it-IT" sz="2400" dirty="0">
                <a:solidFill>
                  <a:schemeClr val="tx2"/>
                </a:solidFill>
              </a:rPr>
              <a:t> </a:t>
            </a:r>
          </a:p>
          <a:p>
            <a:pPr algn="l"/>
            <a:endParaRPr lang="it-IT" sz="2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53398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558801"/>
            <a:ext cx="7772400" cy="1193375"/>
          </a:xfrm>
        </p:spPr>
        <p:txBody>
          <a:bodyPr/>
          <a:lstStyle/>
          <a:p>
            <a:r>
              <a:rPr lang="it-IT" dirty="0">
                <a:solidFill>
                  <a:schemeClr val="accent5"/>
                </a:solidFill>
                <a:latin typeface="Arial"/>
                <a:cs typeface="Arial"/>
              </a:rPr>
              <a:t>Vincere è possibile?</a:t>
            </a:r>
            <a:endParaRPr lang="it-IT" dirty="0">
              <a:solidFill>
                <a:schemeClr val="accent5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889000" y="1752175"/>
            <a:ext cx="7569200" cy="4292027"/>
          </a:xfrm>
        </p:spPr>
        <p:txBody>
          <a:bodyPr>
            <a:normAutofit/>
          </a:bodyPr>
          <a:lstStyle/>
          <a:p>
            <a:pPr algn="l"/>
            <a:r>
              <a:rPr lang="it-IT" sz="2400" dirty="0">
                <a:solidFill>
                  <a:schemeClr val="tx2"/>
                </a:solidFill>
                <a:latin typeface="Arial"/>
                <a:cs typeface="Arial"/>
              </a:rPr>
              <a:t>La risposta è si. Si può vincere se si dimostra interesse verso la preparazione fisica e mentale;</a:t>
            </a:r>
          </a:p>
          <a:p>
            <a:pPr algn="l"/>
            <a:endParaRPr lang="it-IT" sz="1600" dirty="0">
              <a:solidFill>
                <a:schemeClr val="tx2"/>
              </a:solidFill>
              <a:latin typeface="Arial"/>
              <a:cs typeface="Arial"/>
            </a:endParaRPr>
          </a:p>
          <a:p>
            <a:pPr algn="l"/>
            <a:r>
              <a:rPr lang="it-IT" sz="2400" dirty="0">
                <a:solidFill>
                  <a:schemeClr val="tx2"/>
                </a:solidFill>
                <a:latin typeface="Arial"/>
                <a:cs typeface="Arial"/>
              </a:rPr>
              <a:t>Se si rispetta l’avversario;</a:t>
            </a:r>
          </a:p>
          <a:p>
            <a:pPr algn="l"/>
            <a:endParaRPr lang="it-IT" sz="1600" dirty="0">
              <a:solidFill>
                <a:schemeClr val="tx2"/>
              </a:solidFill>
              <a:latin typeface="Arial"/>
              <a:cs typeface="Arial"/>
            </a:endParaRPr>
          </a:p>
          <a:p>
            <a:pPr algn="l"/>
            <a:r>
              <a:rPr lang="it-IT" sz="2400" dirty="0">
                <a:solidFill>
                  <a:schemeClr val="tx2"/>
                </a:solidFill>
                <a:latin typeface="Arial"/>
                <a:cs typeface="Arial"/>
              </a:rPr>
              <a:t>Se non si ricorre ad espedienti che possano falsare la prestazione;</a:t>
            </a:r>
          </a:p>
          <a:p>
            <a:pPr algn="l"/>
            <a:endParaRPr lang="it-IT" sz="1600" dirty="0">
              <a:solidFill>
                <a:schemeClr val="tx2"/>
              </a:solidFill>
              <a:latin typeface="Arial"/>
              <a:cs typeface="Arial"/>
            </a:endParaRPr>
          </a:p>
          <a:p>
            <a:pPr algn="l"/>
            <a:r>
              <a:rPr lang="it-IT" sz="2400" dirty="0">
                <a:solidFill>
                  <a:schemeClr val="tx2"/>
                </a:solidFill>
                <a:latin typeface="Arial"/>
                <a:cs typeface="Arial"/>
              </a:rPr>
              <a:t>Se si ha la predisposizione a diventare leader di un qualsiasi settore oltre che nello sport.</a:t>
            </a:r>
          </a:p>
        </p:txBody>
      </p:sp>
    </p:spTree>
    <p:extLst>
      <p:ext uri="{BB962C8B-B14F-4D97-AF65-F5344CB8AC3E}">
        <p14:creationId xmlns:p14="http://schemas.microsoft.com/office/powerpoint/2010/main" val="19873865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558801"/>
            <a:ext cx="7772400" cy="1460499"/>
          </a:xfrm>
        </p:spPr>
        <p:txBody>
          <a:bodyPr/>
          <a:lstStyle/>
          <a:p>
            <a:r>
              <a:rPr lang="it-IT" dirty="0">
                <a:solidFill>
                  <a:schemeClr val="accent5"/>
                </a:solidFill>
                <a:latin typeface="Arial"/>
                <a:cs typeface="Arial"/>
              </a:rPr>
              <a:t>IL LEADER 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889000" y="2019300"/>
            <a:ext cx="7569200" cy="3733800"/>
          </a:xfrm>
        </p:spPr>
        <p:txBody>
          <a:bodyPr>
            <a:normAutofit/>
          </a:bodyPr>
          <a:lstStyle/>
          <a:p>
            <a:pPr algn="l"/>
            <a:endParaRPr lang="it-IT" dirty="0">
              <a:solidFill>
                <a:schemeClr val="tx2"/>
              </a:solidFill>
            </a:endParaRPr>
          </a:p>
        </p:txBody>
      </p:sp>
      <p:pic>
        <p:nvPicPr>
          <p:cNvPr id="4" name="Immagine 3" descr="Leadership-696x347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9000" y="1880404"/>
            <a:ext cx="7475303" cy="40512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447532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211</TotalTime>
  <Words>382</Words>
  <Application>Microsoft Office PowerPoint</Application>
  <PresentationFormat>Presentazione su schermo (4:3)</PresentationFormat>
  <Paragraphs>43</Paragraphs>
  <Slides>9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2" baseType="lpstr">
      <vt:lpstr>Arial</vt:lpstr>
      <vt:lpstr>Calibri</vt:lpstr>
      <vt:lpstr>Tema di Office</vt:lpstr>
      <vt:lpstr>Giuseppe Abbagnale</vt:lpstr>
      <vt:lpstr>Attitudine al Risultato</vt:lpstr>
      <vt:lpstr>Attitudine al Risultato</vt:lpstr>
      <vt:lpstr>Attitudine al Risultato</vt:lpstr>
      <vt:lpstr>Cosa serve per Vincere</vt:lpstr>
      <vt:lpstr>Cosa serve per Vincere</vt:lpstr>
      <vt:lpstr>Cosa serve per Vincere</vt:lpstr>
      <vt:lpstr>Vincere è possibile?</vt:lpstr>
      <vt:lpstr>IL LEADER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Giuseppe Abbagnale</dc:title>
  <dc:creator>Claudio Tranquilli</dc:creator>
  <cp:lastModifiedBy>MARCO DA PREDA</cp:lastModifiedBy>
  <cp:revision>15</cp:revision>
  <dcterms:created xsi:type="dcterms:W3CDTF">2018-12-05T14:32:43Z</dcterms:created>
  <dcterms:modified xsi:type="dcterms:W3CDTF">2018-12-18T10:50:48Z</dcterms:modified>
</cp:coreProperties>
</file>