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2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87" autoAdjust="0"/>
  </p:normalViewPr>
  <p:slideViewPr>
    <p:cSldViewPr snapToGrid="0" snapToObjects="1">
      <p:cViewPr varScale="1">
        <p:scale>
          <a:sx n="119" d="100"/>
          <a:sy n="119" d="100"/>
        </p:scale>
        <p:origin x="-12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10/09/18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10/09/18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9600" dirty="0" smtClean="0">
                <a:solidFill>
                  <a:srgbClr val="FFFF00"/>
                </a:solidFill>
              </a:rPr>
              <a:t>FAME</a:t>
            </a:r>
            <a:endParaRPr lang="it-IT" sz="9600" dirty="0">
              <a:solidFill>
                <a:srgbClr val="FFFF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Autofit/>
          </a:bodyPr>
          <a:lstStyle/>
          <a:p>
            <a:r>
              <a:rPr lang="it-IT" sz="6600" dirty="0" smtClean="0">
                <a:solidFill>
                  <a:srgbClr val="FFFF00"/>
                </a:solidFill>
              </a:rPr>
              <a:t>PIU NE HAI MEGLIO E’ !!!</a:t>
            </a:r>
            <a:endParaRPr lang="it-IT" sz="6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085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286607"/>
          </a:xfrm>
        </p:spPr>
        <p:txBody>
          <a:bodyPr>
            <a:noAutofit/>
          </a:bodyPr>
          <a:lstStyle/>
          <a:p>
            <a:r>
              <a:rPr lang="it-IT" sz="8000" dirty="0" smtClean="0">
                <a:solidFill>
                  <a:srgbClr val="FFFF00"/>
                </a:solidFill>
              </a:rPr>
              <a:t>NON PENSARE AI SOLDI</a:t>
            </a:r>
            <a:endParaRPr lang="it-IT" sz="8000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61634"/>
            <a:ext cx="8121137" cy="2764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6000" dirty="0" smtClean="0">
                <a:solidFill>
                  <a:srgbClr val="FFFF00"/>
                </a:solidFill>
              </a:rPr>
              <a:t>SE SERVE PER IMPARARE,</a:t>
            </a:r>
          </a:p>
          <a:p>
            <a:pPr marL="0" indent="0">
              <a:buNone/>
            </a:pPr>
            <a:r>
              <a:rPr lang="it-IT" sz="6000" dirty="0" smtClean="0">
                <a:solidFill>
                  <a:srgbClr val="FFFF00"/>
                </a:solidFill>
              </a:rPr>
              <a:t>LAVORA ANCHE GRATIS</a:t>
            </a:r>
            <a:endParaRPr lang="it-IT" sz="6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338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727574"/>
            <a:ext cx="5486400" cy="1874499"/>
          </a:xfrm>
        </p:spPr>
        <p:txBody>
          <a:bodyPr>
            <a:noAutofit/>
          </a:bodyPr>
          <a:lstStyle/>
          <a:p>
            <a:r>
              <a:rPr lang="it-IT" sz="6000" dirty="0">
                <a:solidFill>
                  <a:srgbClr val="FFFF00"/>
                </a:solidFill>
              </a:rPr>
              <a:t>CONDIVIDI </a:t>
            </a:r>
            <a:r>
              <a:rPr lang="it-IT" sz="6000" dirty="0" smtClean="0">
                <a:solidFill>
                  <a:srgbClr val="FFFF00"/>
                </a:solidFill>
              </a:rPr>
              <a:t>CON               QUALCUNO</a:t>
            </a:r>
            <a:endParaRPr lang="it-IT" sz="6000" dirty="0">
              <a:solidFill>
                <a:srgbClr val="FFFF00"/>
              </a:solidFill>
            </a:endParaRPr>
          </a:p>
        </p:txBody>
      </p:sp>
      <p:pic>
        <p:nvPicPr>
          <p:cNvPr id="5" name="Segnaposto immagine 4" descr="IMG_0458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75" b="21875"/>
          <a:stretch>
            <a:fillRect/>
          </a:stretch>
        </p:blipFill>
        <p:spPr/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 flipV="1">
            <a:off x="1792288" y="6172199"/>
            <a:ext cx="5486400" cy="45719"/>
          </a:xfrm>
        </p:spPr>
        <p:txBody>
          <a:bodyPr>
            <a:normAutofit fontScale="25000" lnSpcReduction="20000"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8403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762477"/>
          </a:xfrm>
        </p:spPr>
        <p:txBody>
          <a:bodyPr>
            <a:noAutofit/>
          </a:bodyPr>
          <a:lstStyle/>
          <a:p>
            <a:r>
              <a:rPr lang="it-IT" sz="9600" dirty="0" smtClean="0">
                <a:solidFill>
                  <a:srgbClr val="FFFF00"/>
                </a:solidFill>
              </a:rPr>
              <a:t>CURIOSITA’</a:t>
            </a:r>
            <a:endParaRPr lang="it-IT" sz="9600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915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520179"/>
          </a:xfrm>
        </p:spPr>
        <p:txBody>
          <a:bodyPr>
            <a:normAutofit/>
          </a:bodyPr>
          <a:lstStyle/>
          <a:p>
            <a:r>
              <a:rPr lang="it-IT" sz="9600" dirty="0" smtClean="0">
                <a:solidFill>
                  <a:srgbClr val="FFFF00"/>
                </a:solidFill>
              </a:rPr>
              <a:t>FORMATI</a:t>
            </a:r>
            <a:br>
              <a:rPr lang="it-IT" sz="9600" dirty="0" smtClean="0">
                <a:solidFill>
                  <a:srgbClr val="FFFF00"/>
                </a:solidFill>
              </a:rPr>
            </a:br>
            <a:r>
              <a:rPr lang="it-IT" sz="9600" dirty="0" smtClean="0">
                <a:solidFill>
                  <a:srgbClr val="FFFF00"/>
                </a:solidFill>
              </a:rPr>
              <a:t>PER </a:t>
            </a:r>
            <a:br>
              <a:rPr lang="it-IT" sz="9600" dirty="0" smtClean="0">
                <a:solidFill>
                  <a:srgbClr val="FFFF00"/>
                </a:solidFill>
              </a:rPr>
            </a:br>
            <a:r>
              <a:rPr lang="it-IT" sz="9600" dirty="0" smtClean="0">
                <a:solidFill>
                  <a:srgbClr val="FFFF00"/>
                </a:solidFill>
              </a:rPr>
              <a:t>MIGLIORARTI</a:t>
            </a:r>
            <a:endParaRPr lang="it-IT" sz="9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569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6000" dirty="0" smtClean="0">
                <a:solidFill>
                  <a:srgbClr val="FFFF00"/>
                </a:solidFill>
              </a:rPr>
              <a:t>COSTRUISCI IL TUO TEAM E CREDI IN LORO</a:t>
            </a:r>
            <a:endParaRPr lang="it-IT" sz="6000" dirty="0">
              <a:solidFill>
                <a:srgbClr val="FFFF00"/>
              </a:solidFill>
            </a:endParaRPr>
          </a:p>
        </p:txBody>
      </p:sp>
      <p:pic>
        <p:nvPicPr>
          <p:cNvPr id="4" name="Segnaposto contenuto 3" descr="DSC_7042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1" b="8681"/>
          <a:stretch>
            <a:fillRect/>
          </a:stretch>
        </p:blipFill>
        <p:spPr>
          <a:xfrm>
            <a:off x="457200" y="2006308"/>
            <a:ext cx="8229600" cy="4706287"/>
          </a:xfrm>
        </p:spPr>
      </p:pic>
    </p:spTree>
    <p:extLst>
      <p:ext uri="{BB962C8B-B14F-4D97-AF65-F5344CB8AC3E}">
        <p14:creationId xmlns:p14="http://schemas.microsoft.com/office/powerpoint/2010/main" val="463642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328085"/>
          </a:xfrm>
        </p:spPr>
        <p:txBody>
          <a:bodyPr>
            <a:normAutofit/>
          </a:bodyPr>
          <a:lstStyle/>
          <a:p>
            <a:r>
              <a:rPr lang="it-IT" sz="8000" dirty="0" smtClean="0">
                <a:solidFill>
                  <a:srgbClr val="FFFF00"/>
                </a:solidFill>
              </a:rPr>
              <a:t>IMPARA A CONOSCERE IL MARKETING E </a:t>
            </a:r>
            <a:br>
              <a:rPr lang="it-IT" sz="8000" dirty="0" smtClean="0">
                <a:solidFill>
                  <a:srgbClr val="FFFF00"/>
                </a:solidFill>
              </a:rPr>
            </a:br>
            <a:r>
              <a:rPr lang="it-IT" sz="8000" dirty="0" smtClean="0">
                <a:solidFill>
                  <a:srgbClr val="FFFF00"/>
                </a:solidFill>
              </a:rPr>
              <a:t>USALO</a:t>
            </a:r>
            <a:endParaRPr lang="it-IT" sz="8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210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0716"/>
          </a:xfrm>
        </p:spPr>
        <p:txBody>
          <a:bodyPr>
            <a:normAutofit/>
          </a:bodyPr>
          <a:lstStyle/>
          <a:p>
            <a:r>
              <a:rPr lang="it-IT" sz="6600" dirty="0" smtClean="0">
                <a:solidFill>
                  <a:srgbClr val="FFFF00"/>
                </a:solidFill>
              </a:rPr>
              <a:t>DETERMINAZIONE SI !!!!</a:t>
            </a:r>
            <a:endParaRPr lang="it-IT" sz="6600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" y="2977447"/>
            <a:ext cx="9144000" cy="3148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dirty="0" smtClean="0">
                <a:solidFill>
                  <a:srgbClr val="FFFF00"/>
                </a:solidFill>
              </a:rPr>
              <a:t>     MA LA COSTANZA E’ QUELLA CHE PAGA</a:t>
            </a:r>
          </a:p>
          <a:p>
            <a:pPr marL="0" indent="0">
              <a:buNone/>
            </a:pPr>
            <a:r>
              <a:rPr lang="it-IT" sz="8000" dirty="0" smtClean="0">
                <a:solidFill>
                  <a:srgbClr val="FFFF00"/>
                </a:solidFill>
              </a:rPr>
              <a:t>      MAI MOLLARE</a:t>
            </a:r>
            <a:endParaRPr lang="it-IT" sz="8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78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8075" y="274637"/>
            <a:ext cx="8933210" cy="5520180"/>
          </a:xfrm>
        </p:spPr>
        <p:txBody>
          <a:bodyPr>
            <a:normAutofit/>
          </a:bodyPr>
          <a:lstStyle/>
          <a:p>
            <a:r>
              <a:rPr lang="it-IT" sz="9600" dirty="0" smtClean="0">
                <a:solidFill>
                  <a:srgbClr val="FFFF00"/>
                </a:solidFill>
              </a:rPr>
              <a:t>PENSA</a:t>
            </a:r>
            <a:br>
              <a:rPr lang="it-IT" sz="9600" dirty="0" smtClean="0">
                <a:solidFill>
                  <a:srgbClr val="FFFF00"/>
                </a:solidFill>
              </a:rPr>
            </a:br>
            <a:r>
              <a:rPr lang="it-IT" sz="9600" dirty="0" smtClean="0">
                <a:solidFill>
                  <a:srgbClr val="FFFF00"/>
                </a:solidFill>
              </a:rPr>
              <a:t> IN GRANDE.</a:t>
            </a:r>
            <a:br>
              <a:rPr lang="it-IT" sz="9600" dirty="0" smtClean="0">
                <a:solidFill>
                  <a:srgbClr val="FFFF00"/>
                </a:solidFill>
              </a:rPr>
            </a:br>
            <a:r>
              <a:rPr lang="it-IT" sz="9600" dirty="0" smtClean="0">
                <a:solidFill>
                  <a:srgbClr val="FFFF00"/>
                </a:solidFill>
              </a:rPr>
              <a:t>SOGNA!!!!</a:t>
            </a:r>
            <a:endParaRPr lang="it-IT" sz="9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142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 Nero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Nero .thmx</Template>
  <TotalTime>40</TotalTime>
  <Words>61</Words>
  <Application>Microsoft Macintosh PowerPoint</Application>
  <PresentationFormat>Presentazione su schermo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 Nero </vt:lpstr>
      <vt:lpstr>FAME</vt:lpstr>
      <vt:lpstr>NON PENSARE AI SOLDI</vt:lpstr>
      <vt:lpstr>CONDIVIDI CON               QUALCUNO</vt:lpstr>
      <vt:lpstr>CURIOSITA’</vt:lpstr>
      <vt:lpstr>FORMATI PER  MIGLIORARTI</vt:lpstr>
      <vt:lpstr>COSTRUISCI IL TUO TEAM E CREDI IN LORO</vt:lpstr>
      <vt:lpstr>IMPARA A CONOSCERE IL MARKETING E  USALO</vt:lpstr>
      <vt:lpstr>DETERMINAZIONE SI !!!!</vt:lpstr>
      <vt:lpstr>PENSA  IN GRANDE. SOGNA!!!!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FAME</dc:title>
  <dc:creator>Cren Olindo</dc:creator>
  <cp:lastModifiedBy>Cren Olindo</cp:lastModifiedBy>
  <cp:revision>4</cp:revision>
  <dcterms:created xsi:type="dcterms:W3CDTF">2018-09-10T17:03:06Z</dcterms:created>
  <dcterms:modified xsi:type="dcterms:W3CDTF">2018-09-10T17:43:29Z</dcterms:modified>
</cp:coreProperties>
</file>