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 snapToGrid="0">
      <p:cViewPr>
        <p:scale>
          <a:sx n="80" d="100"/>
          <a:sy n="80" d="100"/>
        </p:scale>
        <p:origin x="-30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C833-670D-4A1D-BD95-55CDFC3DF975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7FD75-65E5-4995-B499-F0B08ED149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1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www.lucapeverengo.it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A478CCC-2114-4B9A-8F69-7F59E6727E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44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8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7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9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82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52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26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1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62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23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9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53F8-B324-4A7A-9A65-342926FA8BC0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4410-6AD4-46B0-820B-9599892D6A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695699"/>
            <a:ext cx="9144000" cy="127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800" dirty="0" smtClean="0"/>
              <a:t>Anche farsi pagare richiede                                                            </a:t>
            </a:r>
            <a:r>
              <a:rPr lang="it-IT" sz="2800" smtClean="0"/>
              <a:t>la </a:t>
            </a:r>
            <a:r>
              <a:rPr lang="it-IT" sz="2800"/>
              <a:t>giusta </a:t>
            </a:r>
            <a:r>
              <a:rPr lang="it-IT" sz="2800" smtClean="0"/>
              <a:t>strategia…</a:t>
            </a:r>
            <a:endParaRPr lang="it-IT" sz="2800" dirty="0"/>
          </a:p>
        </p:txBody>
      </p:sp>
      <p:pic>
        <p:nvPicPr>
          <p:cNvPr id="345" name="Immagine 344"/>
          <p:cNvPicPr/>
          <p:nvPr/>
        </p:nvPicPr>
        <p:blipFill>
          <a:blip r:embed="rId2"/>
          <a:stretch>
            <a:fillRect/>
          </a:stretch>
        </p:blipFill>
        <p:spPr>
          <a:xfrm rot="20969069">
            <a:off x="743433" y="780583"/>
            <a:ext cx="4184819" cy="5535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970" y="291603"/>
            <a:ext cx="3436144" cy="1000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77" y="1398607"/>
            <a:ext cx="918529" cy="96458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5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351" y="1638795"/>
            <a:ext cx="6794197" cy="5095648"/>
          </a:xfrm>
          <a:prstGeom prst="rect">
            <a:avLst/>
          </a:prstGeom>
        </p:spPr>
      </p:pic>
      <p:sp>
        <p:nvSpPr>
          <p:cNvPr id="346" name="CustomShape 1"/>
          <p:cNvSpPr/>
          <p:nvPr/>
        </p:nvSpPr>
        <p:spPr>
          <a:xfrm>
            <a:off x="2918049" y="227061"/>
            <a:ext cx="5913270" cy="311881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4000" b="1" dirty="0" smtClean="0">
                <a:solidFill>
                  <a:srgbClr val="1F497D"/>
                </a:solidFill>
                <a:ea typeface="DejaVu Sans"/>
              </a:rPr>
              <a:t>Per incassare le tue fatture scadute devi sviluppare                      l'abilità di                               NEGOZIARE con                                  </a:t>
            </a:r>
            <a:r>
              <a:rPr lang="it-IT" sz="4000" b="1" dirty="0" smtClean="0">
                <a:solidFill>
                  <a:srgbClr val="1F497D"/>
                </a:solidFill>
                <a:ea typeface="DejaVu Sans"/>
              </a:rPr>
              <a:t>il </a:t>
            </a:r>
            <a:r>
              <a:rPr lang="it-IT" sz="4000" b="1" dirty="0" smtClean="0">
                <a:solidFill>
                  <a:srgbClr val="1F497D"/>
                </a:solidFill>
                <a:ea typeface="DejaVu Sans"/>
              </a:rPr>
              <a:t>cliente-debitore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49350" y="5793480"/>
            <a:ext cx="943380" cy="289440"/>
          </a:xfrm>
          <a:prstGeom prst="rect">
            <a:avLst/>
          </a:prstGeom>
        </p:spPr>
      </p:pic>
      <p:sp>
        <p:nvSpPr>
          <p:cNvPr id="352" name="CustomShape 2"/>
          <p:cNvSpPr/>
          <p:nvPr/>
        </p:nvSpPr>
        <p:spPr>
          <a:xfrm>
            <a:off x="1629000" y="1619280"/>
            <a:ext cx="5919750" cy="826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53" name="CustomShape 3"/>
          <p:cNvSpPr/>
          <p:nvPr/>
        </p:nvSpPr>
        <p:spPr>
          <a:xfrm>
            <a:off x="501732" y="564008"/>
            <a:ext cx="6169500" cy="53049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6000" b="1" dirty="0" smtClean="0">
                <a:solidFill>
                  <a:schemeClr val="accent1">
                    <a:lumMod val="50000"/>
                  </a:schemeClr>
                </a:solidFill>
              </a:rPr>
              <a:t>Tutto e subito,       niente e mai!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1259640" y="-144360"/>
            <a:ext cx="226260" cy="301680"/>
          </a:xfrm>
          <a:prstGeom prst="rect">
            <a:avLst/>
          </a:prstGeom>
        </p:spPr>
      </p:sp>
      <p:sp>
        <p:nvSpPr>
          <p:cNvPr id="355" name="CustomShape 5"/>
          <p:cNvSpPr/>
          <p:nvPr/>
        </p:nvSpPr>
        <p:spPr>
          <a:xfrm>
            <a:off x="1373850" y="7920"/>
            <a:ext cx="226260" cy="301680"/>
          </a:xfrm>
          <a:prstGeom prst="rect">
            <a:avLst/>
          </a:prstGeom>
        </p:spPr>
      </p:sp>
      <p:sp>
        <p:nvSpPr>
          <p:cNvPr id="356" name="CustomShape 6"/>
          <p:cNvSpPr/>
          <p:nvPr/>
        </p:nvSpPr>
        <p:spPr>
          <a:xfrm>
            <a:off x="1488330" y="160200"/>
            <a:ext cx="226260" cy="301680"/>
          </a:xfrm>
          <a:prstGeom prst="rect">
            <a:avLst/>
          </a:prstGeom>
        </p:spPr>
      </p: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670">
            <a:off x="3843423" y="517490"/>
            <a:ext cx="4418121" cy="62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3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860">
            <a:off x="3839413" y="1638929"/>
            <a:ext cx="5373723" cy="479590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3133" y="403761"/>
            <a:ext cx="491638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b="1" i="1" dirty="0" smtClean="0">
                <a:solidFill>
                  <a:schemeClr val="accent1">
                    <a:lumMod val="50000"/>
                  </a:schemeClr>
                </a:solidFill>
                <a:ea typeface="DejaVu Sans"/>
              </a:rPr>
              <a:t>“</a:t>
            </a:r>
            <a:r>
              <a:rPr lang="it-IT" sz="3600" b="1" i="1" dirty="0">
                <a:solidFill>
                  <a:srgbClr val="1F497D"/>
                </a:solidFill>
                <a:ea typeface="DejaVu Sans"/>
              </a:rPr>
              <a:t>La logica fa pensare, le emozioni fanno agire”</a:t>
            </a:r>
            <a:endParaRPr lang="it-IT" sz="3200" dirty="0"/>
          </a:p>
          <a:p>
            <a:pPr>
              <a:lnSpc>
                <a:spcPct val="100000"/>
              </a:lnSpc>
            </a:pPr>
            <a:endParaRPr lang="it-IT" sz="2800" dirty="0"/>
          </a:p>
          <a:p>
            <a:pPr>
              <a:lnSpc>
                <a:spcPct val="100000"/>
              </a:lnSpc>
            </a:pPr>
            <a:r>
              <a:rPr lang="it-IT" sz="2700" dirty="0">
                <a:solidFill>
                  <a:srgbClr val="1F497D"/>
                </a:solidFill>
                <a:ea typeface="DejaVu Sans"/>
              </a:rPr>
              <a:t>Quando un cliente lamenta </a:t>
            </a:r>
            <a:r>
              <a:rPr lang="it-IT" sz="3100" dirty="0">
                <a:solidFill>
                  <a:srgbClr val="1F497D"/>
                </a:solidFill>
                <a:ea typeface="DejaVu Sans"/>
              </a:rPr>
              <a:t>mancanza di liquidità, </a:t>
            </a:r>
            <a:r>
              <a:rPr lang="it-IT" sz="3100" dirty="0" smtClean="0">
                <a:solidFill>
                  <a:srgbClr val="1F497D"/>
                </a:solidFill>
                <a:ea typeface="DejaVu Sans"/>
              </a:rPr>
              <a:t>                      </a:t>
            </a:r>
            <a:r>
              <a:rPr lang="it-IT" sz="2800" dirty="0" smtClean="0">
                <a:solidFill>
                  <a:srgbClr val="1F497D"/>
                </a:solidFill>
                <a:ea typeface="DejaVu Sans"/>
              </a:rPr>
              <a:t>adotta una </a:t>
            </a:r>
            <a:r>
              <a:rPr lang="it-IT" sz="2800" b="1" dirty="0">
                <a:solidFill>
                  <a:srgbClr val="1F497D"/>
                </a:solidFill>
                <a:ea typeface="DejaVu Sans"/>
              </a:rPr>
              <a:t>STRATEGIA che susciti EMOZIONE </a:t>
            </a:r>
            <a:r>
              <a:rPr lang="it-IT" sz="2800" dirty="0">
                <a:solidFill>
                  <a:srgbClr val="1F497D"/>
                </a:solidFill>
                <a:ea typeface="DejaVu Sans"/>
              </a:rPr>
              <a:t>e non un              </a:t>
            </a:r>
            <a:r>
              <a:rPr lang="it-IT" sz="3200" dirty="0">
                <a:solidFill>
                  <a:srgbClr val="1F497D"/>
                </a:solidFill>
                <a:ea typeface="DejaVu Sans"/>
              </a:rPr>
              <a:t>semplice ragionamento </a:t>
            </a:r>
            <a:endParaRPr lang="it-IT" sz="3200" dirty="0" smtClean="0">
              <a:solidFill>
                <a:srgbClr val="1F497D"/>
              </a:solidFill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it-IT" sz="4000" b="1" dirty="0" smtClean="0">
                <a:solidFill>
                  <a:srgbClr val="1F497D"/>
                </a:solidFill>
                <a:ea typeface="DejaVu Sans"/>
              </a:rPr>
              <a:t>LOGICO</a:t>
            </a:r>
            <a:endParaRPr lang="it-IT" sz="40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668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Users\luca.peverengo\Desktop\Peve g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361" y="613614"/>
            <a:ext cx="6567639" cy="582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8191" y="1326715"/>
            <a:ext cx="336752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SOLLECITO: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PIU’ RAPIDO POSSIBILE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856446" y="2912608"/>
            <a:ext cx="485775" cy="815019"/>
          </a:xfrm>
          <a:custGeom>
            <a:avLst/>
            <a:gdLst>
              <a:gd name="T0" fmla="*/ 242888 w 21600"/>
              <a:gd name="T1" fmla="*/ 0 h 21600"/>
              <a:gd name="T2" fmla="*/ 485775 w 21600"/>
              <a:gd name="T3" fmla="*/ 276227 h 21600"/>
              <a:gd name="T4" fmla="*/ 242888 w 21600"/>
              <a:gd name="T5" fmla="*/ 552453 h 21600"/>
              <a:gd name="T6" fmla="*/ 0 w 21600"/>
              <a:gd name="T7" fmla="*/ 276227 h 21600"/>
              <a:gd name="T8" fmla="*/ 5462449 w 21600"/>
              <a:gd name="T9" fmla="*/ 0 h 21600"/>
              <a:gd name="T10" fmla="*/ 10924876 w 21600"/>
              <a:gd name="T11" fmla="*/ 7064928 h 21600"/>
              <a:gd name="T12" fmla="*/ 5462449 w 21600"/>
              <a:gd name="T13" fmla="*/ 14129831 h 21600"/>
              <a:gd name="T14" fmla="*/ 0 w 21600"/>
              <a:gd name="T15" fmla="*/ 7064928 h 21600"/>
              <a:gd name="T16" fmla="*/ 0 w 21600"/>
              <a:gd name="T17" fmla="*/ 10597378 h 21600"/>
              <a:gd name="T18" fmla="*/ 10924876 w 21600"/>
              <a:gd name="T19" fmla="*/ 10597378 h 2160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1796480 60000 65536"/>
              <a:gd name="T29" fmla="*/ 0 60000 65536"/>
              <a:gd name="T30" fmla="*/ 5400 w 21600"/>
              <a:gd name="T31" fmla="*/ 0 h 21600"/>
              <a:gd name="T32" fmla="*/ 16200 w 21600"/>
              <a:gd name="T33" fmla="*/ 189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rgbClr val="92D05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8191" y="3928109"/>
            <a:ext cx="536114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5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 la fattura non viene incassata </a:t>
            </a:r>
            <a:r>
              <a:rPr lang="it-IT" sz="2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in breve </a:t>
            </a:r>
            <a:r>
              <a:rPr lang="it-IT" sz="205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tempo </a:t>
            </a:r>
            <a:r>
              <a:rPr lang="it-IT" sz="2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it-IT" sz="205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circa venti giorni) </a:t>
            </a:r>
            <a:endParaRPr lang="it-IT" sz="20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 </a:t>
            </a:r>
            <a:r>
              <a:rPr lang="it-IT" sz="205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passa alla fase </a:t>
            </a:r>
            <a:r>
              <a:rPr lang="it-IT" sz="2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successiva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L’INCASSO DELLA FATTURA SCADUTA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Attraverso il “Metodo delle Sei Regole”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294" y="1324058"/>
            <a:ext cx="4283731" cy="12468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3" y="2802027"/>
            <a:ext cx="1194074" cy="125394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4488874"/>
            <a:ext cx="9144000" cy="8668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www.lucapeverengo.it</a:t>
            </a:r>
            <a:endParaRPr lang="it-IT" sz="4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69" y="5668717"/>
            <a:ext cx="825645" cy="9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102</Words>
  <Application>Microsoft Office PowerPoint</Application>
  <PresentationFormat>Presentazione su schermo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Peverengo</dc:creator>
  <cp:lastModifiedBy>A.LaRocca</cp:lastModifiedBy>
  <cp:revision>7</cp:revision>
  <dcterms:created xsi:type="dcterms:W3CDTF">2018-07-13T07:27:34Z</dcterms:created>
  <dcterms:modified xsi:type="dcterms:W3CDTF">2018-07-13T08:50:03Z</dcterms:modified>
</cp:coreProperties>
</file>