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7" r:id="rId5"/>
    <p:sldId id="266" r:id="rId6"/>
    <p:sldId id="258" r:id="rId7"/>
    <p:sldId id="265" r:id="rId8"/>
    <p:sldId id="263" r:id="rId9"/>
    <p:sldId id="264" r:id="rId10"/>
    <p:sldId id="262" r:id="rId11"/>
    <p:sldId id="281" r:id="rId12"/>
    <p:sldId id="280" r:id="rId13"/>
    <p:sldId id="279" r:id="rId14"/>
    <p:sldId id="278" r:id="rId15"/>
    <p:sldId id="277" r:id="rId16"/>
    <p:sldId id="276" r:id="rId17"/>
    <p:sldId id="275" r:id="rId18"/>
    <p:sldId id="274" r:id="rId19"/>
    <p:sldId id="273" r:id="rId20"/>
    <p:sldId id="272" r:id="rId21"/>
    <p:sldId id="271" r:id="rId22"/>
    <p:sldId id="261" r:id="rId23"/>
    <p:sldId id="270" r:id="rId24"/>
    <p:sldId id="269" r:id="rId25"/>
    <p:sldId id="259" r:id="rId26"/>
    <p:sldId id="260" r:id="rId27"/>
    <p:sldId id="286" r:id="rId28"/>
    <p:sldId id="285" r:id="rId29"/>
    <p:sldId id="284" r:id="rId30"/>
    <p:sldId id="283" r:id="rId31"/>
    <p:sldId id="282" r:id="rId32"/>
    <p:sldId id="293" r:id="rId33"/>
    <p:sldId id="292" r:id="rId34"/>
    <p:sldId id="291" r:id="rId3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9" autoAdjust="0"/>
    <p:restoredTop sz="95152" autoAdjust="0"/>
  </p:normalViewPr>
  <p:slideViewPr>
    <p:cSldViewPr>
      <p:cViewPr>
        <p:scale>
          <a:sx n="66" d="100"/>
          <a:sy n="66" d="100"/>
        </p:scale>
        <p:origin x="-594" y="-9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F91D-B823-405D-ABA5-5B48C817D9F4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C88-CF8B-4B15-B4FF-3406C45FF1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7712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F91D-B823-405D-ABA5-5B48C817D9F4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C88-CF8B-4B15-B4FF-3406C45FF1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4128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F91D-B823-405D-ABA5-5B48C817D9F4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C88-CF8B-4B15-B4FF-3406C45FF1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3501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F91D-B823-405D-ABA5-5B48C817D9F4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C88-CF8B-4B15-B4FF-3406C45FF1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563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F91D-B823-405D-ABA5-5B48C817D9F4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C88-CF8B-4B15-B4FF-3406C45FF1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447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F91D-B823-405D-ABA5-5B48C817D9F4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C88-CF8B-4B15-B4FF-3406C45FF1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0178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F91D-B823-405D-ABA5-5B48C817D9F4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C88-CF8B-4B15-B4FF-3406C45FF1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15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F91D-B823-405D-ABA5-5B48C817D9F4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C88-CF8B-4B15-B4FF-3406C45FF1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3963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F91D-B823-405D-ABA5-5B48C817D9F4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C88-CF8B-4B15-B4FF-3406C45FF1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3635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F91D-B823-405D-ABA5-5B48C817D9F4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C88-CF8B-4B15-B4FF-3406C45FF1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9901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F91D-B823-405D-ABA5-5B48C817D9F4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7EC88-CF8B-4B15-B4FF-3406C45FF1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591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3F91D-B823-405D-ABA5-5B48C817D9F4}" type="datetimeFigureOut">
              <a:rPr lang="it-IT" smtClean="0"/>
              <a:t>16/07/2018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7EC88-CF8B-4B15-B4FF-3406C45FF1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129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Angela La Rocca\Desktop\Nuova cartella\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6119" cy="367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-2120" y="404664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 smtClean="0"/>
              <a:t>GIANNI MORBIDELLI</a:t>
            </a:r>
            <a:endParaRPr lang="it-IT" sz="6000" b="1" dirty="0"/>
          </a:p>
        </p:txBody>
      </p:sp>
    </p:spTree>
    <p:extLst>
      <p:ext uri="{BB962C8B-B14F-4D97-AF65-F5344CB8AC3E}">
        <p14:creationId xmlns:p14="http://schemas.microsoft.com/office/powerpoint/2010/main" val="754020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ngela La Rocca\Desktop\Nuova cartella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42"/>
            <a:ext cx="11728906" cy="683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6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Angela La Rocca\Desktop\Nuova cartella\11 foto copi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" y="-18306"/>
            <a:ext cx="10379328" cy="687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37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ngela La Rocca\Desktop\Nuova cartella\12 morbid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3423"/>
            <a:ext cx="10248591" cy="685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23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ngela La Rocca\Desktop\Nuova cartella\13 morbidelli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6" y="-203878"/>
            <a:ext cx="10592816" cy="706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61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ngela La Rocca\Desktop\Nuova cartella\14 morb co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0851" y="-1309687"/>
            <a:ext cx="12276317" cy="816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Angela La Rocca\Desktop\Nuova cartella\15 Morbidelli portimao3458_Snapseed 2 co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0942" y="-82855"/>
            <a:ext cx="10386430" cy="69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95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Angela La Rocca\Desktop\Nuova cartella\16 Gianni Morbidelli Hungaroring 20120 co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54835"/>
            <a:ext cx="10332640" cy="688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33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Angela La Rocca\Desktop\Nuova cartella\17 MORBIDELLI copia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854" y="0"/>
            <a:ext cx="106675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05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Angela La Rocca\Desktop\Nuova cartella\18 Morbidelli26 co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11084161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5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Angela La Rocca\Desktop\Nuova cartella\19 Morbidelli294 co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10441160" cy="696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82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ngela La Rocca\Desktop\Nuova cartella\1 1985 c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26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Angela La Rocca\Desktop\Nuova cartella\19 Morbidelli_36AA c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9550" y="-752102"/>
            <a:ext cx="11464166" cy="761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30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Angela La Rocca\Desktop\Nuova cartella\20 MORBIDELLI 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48" y="0"/>
            <a:ext cx="11084160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42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Angela La Rocca\Desktop\Nuova cartella\21 morbidell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19" y="-1"/>
            <a:ext cx="11052720" cy="735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11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Angela La Rocca\Desktop\Nuova cartella\22 Gianni Morbidelli_32 copia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65" y="-20216"/>
            <a:ext cx="103033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9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Angela La Rocca\Desktop\Nuova cartella\22 morbidelli_173 c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4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7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Angela La Rocca\Desktop\Nuova cartella\23 2016 Singapore Race 1---10 Gianni Morbidelli_87 copia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221" y="-20016"/>
            <a:ext cx="11438221" cy="762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3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Angela La Rocca\Desktop\Nuova cartella\24 TCR International Series Malaysia, Sepang 27 - 29 March 2015 co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616624" cy="694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4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ngela La Rocca\Desktop\Nuova cartella\25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60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81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Angela La Rocca\Desktop\Nuova cartella\26 2017 Oschersleben Race 1---Podium Race1_4 co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0" y="0"/>
            <a:ext cx="10589168" cy="705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0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Angela La Rocca\Desktop\Nuova cartella\27 2017 Oschersleben Saturday---10 Gianni Morbidelli_54 copia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175"/>
            <a:ext cx="11478003" cy="68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8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ngela La Rocca\Desktop\Nuova cartella\2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27586"/>
            <a:ext cx="11796771" cy="672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86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Angela La Rocca\Desktop\Nuova cartella\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8533"/>
            <a:ext cx="9143999" cy="137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4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Documents and Settings\Angela La Rocca\Desktop\Nuova cartella\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750"/>
            <a:ext cx="10548664" cy="703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64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Angela La Rocca\Desktop\Nuova cartella\30 10 Morbidelli_41 co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2208" y="-819472"/>
            <a:ext cx="11805445" cy="787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1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Angela La Rocca\Desktop\Nuova cartella\31 2018_wtcr 15 co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9744" y="-77440"/>
            <a:ext cx="10403744" cy="693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27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Angela La Rocca\Desktop\Nuova cartella\31 Morbidelli_13 co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6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79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ngela La Rocca\Desktop\Nuova cartella\3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-540207"/>
            <a:ext cx="12657774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82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ngela La Rocca\Desktop\Nuova cartella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-531440"/>
            <a:ext cx="10844244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68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ngela La Rocca\Desktop\Nuova cartella\5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424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46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ngela La Rocca\Desktop\Nuova cartella\6 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1899592"/>
            <a:ext cx="13550596" cy="907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4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ngela La Rocca\Desktop\Nuova cartella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3773" cy="687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6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ngela La Rocca\Desktop\Nuova cartella\9 GP Australia 1991 c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964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6" y="5599473"/>
            <a:ext cx="89241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5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</Words>
  <Application>Microsoft Office PowerPoint</Application>
  <PresentationFormat>Presentazione su schermo (4:3)</PresentationFormat>
  <Paragraphs>1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OSM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A.LaRocca</dc:creator>
  <cp:lastModifiedBy>A.LaRocca</cp:lastModifiedBy>
  <cp:revision>7</cp:revision>
  <dcterms:created xsi:type="dcterms:W3CDTF">2018-07-16T10:49:16Z</dcterms:created>
  <dcterms:modified xsi:type="dcterms:W3CDTF">2018-07-16T12:31:58Z</dcterms:modified>
</cp:coreProperties>
</file>