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9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69" r:id="rId9"/>
    <p:sldId id="270" r:id="rId10"/>
    <p:sldId id="261" r:id="rId11"/>
    <p:sldId id="262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 snapToGrid="0" snapToObjects="1">
      <p:cViewPr varScale="1">
        <p:scale>
          <a:sx n="10" d="100"/>
          <a:sy n="10" d="100"/>
        </p:scale>
        <p:origin x="-1088" y="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DDA5-33D5-0241-9038-A7F5F2E0A34E}" type="datetimeFigureOut">
              <a:rPr lang="it-IT" smtClean="0"/>
              <a:t>22/05/18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567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DDA5-33D5-0241-9038-A7F5F2E0A34E}" type="datetimeFigureOut">
              <a:rPr lang="it-IT" smtClean="0"/>
              <a:t>22/05/18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0625-E84B-EC4C-AF8D-A3E2BAE924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512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DDA5-33D5-0241-9038-A7F5F2E0A34E}" type="datetimeFigureOut">
              <a:rPr lang="it-IT" smtClean="0"/>
              <a:t>22/05/18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0625-E84B-EC4C-AF8D-A3E2BAE924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3271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DDA5-33D5-0241-9038-A7F5F2E0A34E}" type="datetimeFigureOut">
              <a:rPr lang="it-IT" smtClean="0"/>
              <a:t>22/05/18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0625-E84B-EC4C-AF8D-A3E2BAE924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848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DDA5-33D5-0241-9038-A7F5F2E0A34E}" type="datetimeFigureOut">
              <a:rPr lang="it-IT" smtClean="0"/>
              <a:t>22/05/18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0625-E84B-EC4C-AF8D-A3E2BAE924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661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DDA5-33D5-0241-9038-A7F5F2E0A34E}" type="datetimeFigureOut">
              <a:rPr lang="it-IT" smtClean="0"/>
              <a:t>22/05/18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0625-E84B-EC4C-AF8D-A3E2BAE924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3802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DDA5-33D5-0241-9038-A7F5F2E0A34E}" type="datetimeFigureOut">
              <a:rPr lang="it-IT" smtClean="0"/>
              <a:t>22/05/18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0625-E84B-EC4C-AF8D-A3E2BAE924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489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DDA5-33D5-0241-9038-A7F5F2E0A34E}" type="datetimeFigureOut">
              <a:rPr lang="it-IT" smtClean="0"/>
              <a:t>22/05/18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0625-E84B-EC4C-AF8D-A3E2BAE924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3830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DDA5-33D5-0241-9038-A7F5F2E0A34E}" type="datetimeFigureOut">
              <a:rPr lang="it-IT" smtClean="0"/>
              <a:t>22/05/18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0625-E84B-EC4C-AF8D-A3E2BAE924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3823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DDA5-33D5-0241-9038-A7F5F2E0A34E}" type="datetimeFigureOut">
              <a:rPr lang="it-IT" smtClean="0"/>
              <a:t>22/05/18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0625-E84B-EC4C-AF8D-A3E2BAE924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824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DDDA5-33D5-0241-9038-A7F5F2E0A34E}" type="datetimeFigureOut">
              <a:rPr lang="it-IT" smtClean="0"/>
              <a:t>22/05/18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A0625-E84B-EC4C-AF8D-A3E2BAE924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100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DDDA5-33D5-0241-9038-A7F5F2E0A34E}" type="datetimeFigureOut">
              <a:rPr lang="it-IT" smtClean="0"/>
              <a:t>22/05/18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A0625-E84B-EC4C-AF8D-A3E2BAE9241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889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9600" dirty="0" smtClean="0"/>
              <a:t>FAME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it-IT" sz="6000" dirty="0"/>
          </a:p>
        </p:txBody>
      </p:sp>
    </p:spTree>
    <p:extLst>
      <p:ext uri="{BB962C8B-B14F-4D97-AF65-F5344CB8AC3E}">
        <p14:creationId xmlns:p14="http://schemas.microsoft.com/office/powerpoint/2010/main" val="3477896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851525"/>
          </a:xfrm>
        </p:spPr>
        <p:txBody>
          <a:bodyPr>
            <a:noAutofit/>
          </a:bodyPr>
          <a:lstStyle/>
          <a:p>
            <a:r>
              <a:rPr lang="it-IT" sz="9600" dirty="0" smtClean="0"/>
              <a:t>LE TRE LEVE PER FAR CRESCERE UN BUSINNES</a:t>
            </a:r>
            <a:endParaRPr lang="it-IT" sz="9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2119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5652" y="99392"/>
            <a:ext cx="8978348" cy="6758608"/>
          </a:xfrm>
        </p:spPr>
        <p:txBody>
          <a:bodyPr>
            <a:noAutofit/>
          </a:bodyPr>
          <a:lstStyle/>
          <a:p>
            <a:r>
              <a:rPr lang="it-IT" sz="7200" dirty="0" smtClean="0"/>
              <a:t>IL NUMERO DI CLIENTI</a:t>
            </a:r>
          </a:p>
          <a:p>
            <a:r>
              <a:rPr lang="it-IT" sz="7200" dirty="0" smtClean="0"/>
              <a:t>LA FREQUENZA D’ACQUISTO</a:t>
            </a:r>
          </a:p>
          <a:p>
            <a:r>
              <a:rPr lang="it-IT" sz="7200" dirty="0" smtClean="0"/>
              <a:t>LA </a:t>
            </a:r>
            <a:r>
              <a:rPr lang="it-IT" sz="7200" dirty="0" smtClean="0"/>
              <a:t>QUANTITA’ </a:t>
            </a:r>
            <a:r>
              <a:rPr lang="it-IT" sz="7200" dirty="0" smtClean="0"/>
              <a:t>DI PRODOTTI VENDUTI</a:t>
            </a:r>
            <a:endParaRPr lang="it-IT" sz="7200" dirty="0"/>
          </a:p>
        </p:txBody>
      </p:sp>
    </p:spTree>
    <p:extLst>
      <p:ext uri="{BB962C8B-B14F-4D97-AF65-F5344CB8AC3E}">
        <p14:creationId xmlns:p14="http://schemas.microsoft.com/office/powerpoint/2010/main" val="176139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2840"/>
          </a:xfrm>
        </p:spPr>
        <p:txBody>
          <a:bodyPr>
            <a:normAutofit/>
          </a:bodyPr>
          <a:lstStyle/>
          <a:p>
            <a:r>
              <a:rPr lang="it-IT" sz="9600" dirty="0" smtClean="0"/>
              <a:t>SENZA FRETTA MA</a:t>
            </a:r>
            <a:br>
              <a:rPr lang="it-IT" sz="9600" dirty="0" smtClean="0"/>
            </a:br>
            <a:r>
              <a:rPr lang="it-IT" sz="9600" dirty="0" smtClean="0"/>
              <a:t> SENZA SOSTA</a:t>
            </a:r>
            <a:endParaRPr lang="it-IT" sz="9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9600" dirty="0" smtClean="0"/>
          </a:p>
          <a:p>
            <a:pPr marL="0" indent="0">
              <a:buNone/>
            </a:pPr>
            <a:r>
              <a:rPr lang="it-IT" sz="9600" dirty="0" smtClean="0"/>
              <a:t> </a:t>
            </a:r>
            <a:endParaRPr lang="it-IT" sz="9600" dirty="0"/>
          </a:p>
        </p:txBody>
      </p:sp>
    </p:spTree>
    <p:extLst>
      <p:ext uri="{BB962C8B-B14F-4D97-AF65-F5344CB8AC3E}">
        <p14:creationId xmlns:p14="http://schemas.microsoft.com/office/powerpoint/2010/main" val="2741867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it-IT" sz="8800" dirty="0" smtClean="0"/>
              <a:t>UN CENTIMETRO ALLA VOLTA PER ANDARE LONTANO</a:t>
            </a:r>
            <a:endParaRPr lang="it-IT" sz="8800" dirty="0"/>
          </a:p>
        </p:txBody>
      </p:sp>
    </p:spTree>
    <p:extLst>
      <p:ext uri="{BB962C8B-B14F-4D97-AF65-F5344CB8AC3E}">
        <p14:creationId xmlns:p14="http://schemas.microsoft.com/office/powerpoint/2010/main" val="3762523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401933"/>
          </a:xfrm>
        </p:spPr>
        <p:txBody>
          <a:bodyPr>
            <a:normAutofit/>
          </a:bodyPr>
          <a:lstStyle/>
          <a:p>
            <a:r>
              <a:rPr lang="it-IT" sz="9600" dirty="0" smtClean="0"/>
              <a:t>GRAZIE</a:t>
            </a:r>
            <a:endParaRPr lang="it-IT" sz="9600" dirty="0"/>
          </a:p>
        </p:txBody>
      </p:sp>
    </p:spTree>
    <p:extLst>
      <p:ext uri="{BB962C8B-B14F-4D97-AF65-F5344CB8AC3E}">
        <p14:creationId xmlns:p14="http://schemas.microsoft.com/office/powerpoint/2010/main" val="2031532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851525"/>
          </a:xfrm>
        </p:spPr>
        <p:txBody>
          <a:bodyPr>
            <a:noAutofit/>
          </a:bodyPr>
          <a:lstStyle/>
          <a:p>
            <a:r>
              <a:rPr lang="it-IT" sz="9600" dirty="0" smtClean="0"/>
              <a:t>CORAGGIO E PAURA</a:t>
            </a:r>
            <a:endParaRPr lang="it-IT" sz="9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8096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851525"/>
          </a:xfrm>
        </p:spPr>
        <p:txBody>
          <a:bodyPr>
            <a:noAutofit/>
          </a:bodyPr>
          <a:lstStyle/>
          <a:p>
            <a:r>
              <a:rPr lang="it-IT" sz="9600" dirty="0" smtClean="0"/>
              <a:t>CREDERCI FINO IN FONDO</a:t>
            </a:r>
            <a:endParaRPr lang="it-IT" sz="9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1103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851525"/>
          </a:xfrm>
        </p:spPr>
        <p:txBody>
          <a:bodyPr>
            <a:noAutofit/>
          </a:bodyPr>
          <a:lstStyle/>
          <a:p>
            <a:r>
              <a:rPr lang="it-IT" sz="8800" dirty="0" smtClean="0"/>
              <a:t>CREDERE NEI PROPRI COLLABORATORI</a:t>
            </a:r>
            <a:endParaRPr lang="it-IT" sz="8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2599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851525"/>
          </a:xfrm>
        </p:spPr>
        <p:txBody>
          <a:bodyPr>
            <a:noAutofit/>
          </a:bodyPr>
          <a:lstStyle/>
          <a:p>
            <a:r>
              <a:rPr lang="it-IT" sz="9600" dirty="0" smtClean="0"/>
              <a:t>FORMARSI PER MIGLIORARSI</a:t>
            </a:r>
            <a:endParaRPr lang="it-IT" sz="9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3426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86396"/>
            <a:ext cx="8229600" cy="6583362"/>
          </a:xfrm>
        </p:spPr>
        <p:txBody>
          <a:bodyPr>
            <a:normAutofit/>
          </a:bodyPr>
          <a:lstStyle/>
          <a:p>
            <a:r>
              <a:rPr lang="it-IT" sz="9600" dirty="0" smtClean="0"/>
              <a:t>CONTROLLO DI GESTIONE</a:t>
            </a:r>
            <a:endParaRPr lang="it-IT" sz="9600" dirty="0"/>
          </a:p>
        </p:txBody>
      </p:sp>
    </p:spTree>
    <p:extLst>
      <p:ext uri="{BB962C8B-B14F-4D97-AF65-F5344CB8AC3E}">
        <p14:creationId xmlns:p14="http://schemas.microsoft.com/office/powerpoint/2010/main" val="888688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46704"/>
            <a:ext cx="8229600" cy="5479459"/>
          </a:xfrm>
        </p:spPr>
        <p:txBody>
          <a:bodyPr>
            <a:noAutofit/>
          </a:bodyPr>
          <a:lstStyle/>
          <a:p>
            <a:pPr lvl="0"/>
            <a:r>
              <a:rPr lang="it-IT" sz="6000" dirty="0" smtClean="0"/>
              <a:t>FATTURATO          </a:t>
            </a:r>
          </a:p>
          <a:p>
            <a:r>
              <a:rPr lang="it-IT" sz="6000" dirty="0" smtClean="0"/>
              <a:t>COSTI VARIABILI</a:t>
            </a:r>
          </a:p>
          <a:p>
            <a:r>
              <a:rPr lang="it-IT" sz="6000" dirty="0" smtClean="0"/>
              <a:t>COSTI FISSI</a:t>
            </a:r>
          </a:p>
          <a:p>
            <a:r>
              <a:rPr lang="it-IT" sz="6000" dirty="0" smtClean="0"/>
              <a:t>-----------------------------</a:t>
            </a:r>
          </a:p>
          <a:p>
            <a:r>
              <a:rPr lang="it-IT" sz="6000" dirty="0" smtClean="0"/>
              <a:t>= UTILE</a:t>
            </a:r>
            <a:endParaRPr lang="it-IT" sz="6000" dirty="0"/>
          </a:p>
        </p:txBody>
      </p:sp>
    </p:spTree>
    <p:extLst>
      <p:ext uri="{BB962C8B-B14F-4D97-AF65-F5344CB8AC3E}">
        <p14:creationId xmlns:p14="http://schemas.microsoft.com/office/powerpoint/2010/main" val="937521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6946" y="1216526"/>
            <a:ext cx="8836527" cy="49096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4000" dirty="0" smtClean="0"/>
              <a:t>FATTURATO           €  100.000,00</a:t>
            </a:r>
          </a:p>
          <a:p>
            <a:pPr marL="0" indent="0">
              <a:buNone/>
            </a:pPr>
            <a:r>
              <a:rPr lang="it-IT" sz="4000" dirty="0" smtClean="0"/>
              <a:t>COSTI VARIABILI    €    30.000,00 = 30 %</a:t>
            </a:r>
          </a:p>
          <a:p>
            <a:pPr marL="0" indent="0">
              <a:buNone/>
            </a:pPr>
            <a:r>
              <a:rPr lang="it-IT" sz="4000" dirty="0" smtClean="0"/>
              <a:t>COSTI FISSI             €     30.000,00 = 30 %</a:t>
            </a:r>
          </a:p>
          <a:p>
            <a:pPr marL="0" indent="0">
              <a:buNone/>
            </a:pPr>
            <a:r>
              <a:rPr lang="it-IT" sz="4000" dirty="0" smtClean="0"/>
              <a:t>------------------------------------------------------</a:t>
            </a:r>
          </a:p>
          <a:p>
            <a:pPr marL="0" indent="0">
              <a:buNone/>
            </a:pPr>
            <a:r>
              <a:rPr lang="it-IT" sz="4000" dirty="0" smtClean="0"/>
              <a:t>UTILE                         €    40.000,00 = 40 %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2203465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00526" y="1310104"/>
            <a:ext cx="8689474" cy="48160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4000" dirty="0"/>
              <a:t>FATTURATO           </a:t>
            </a:r>
            <a:r>
              <a:rPr lang="it-IT" sz="4000" dirty="0" smtClean="0"/>
              <a:t>€  200.000,00</a:t>
            </a:r>
            <a:endParaRPr lang="it-IT" sz="4000" dirty="0"/>
          </a:p>
          <a:p>
            <a:pPr marL="0" indent="0">
              <a:buNone/>
            </a:pPr>
            <a:r>
              <a:rPr lang="it-IT" sz="4000" dirty="0"/>
              <a:t>COSTI VARIABILI    €    </a:t>
            </a:r>
            <a:r>
              <a:rPr lang="it-IT" sz="4000" dirty="0" smtClean="0"/>
              <a:t>60.000,00 </a:t>
            </a:r>
            <a:r>
              <a:rPr lang="it-IT" sz="4000" dirty="0"/>
              <a:t>= 30 %</a:t>
            </a:r>
          </a:p>
          <a:p>
            <a:pPr marL="0" indent="0">
              <a:buNone/>
            </a:pPr>
            <a:r>
              <a:rPr lang="it-IT" sz="4000" dirty="0"/>
              <a:t>COSTI FISSI             €     30.000,00 = </a:t>
            </a:r>
            <a:r>
              <a:rPr lang="it-IT" sz="4000" dirty="0" smtClean="0"/>
              <a:t>15 </a:t>
            </a:r>
            <a:r>
              <a:rPr lang="it-IT" sz="4000" dirty="0"/>
              <a:t>%</a:t>
            </a:r>
          </a:p>
          <a:p>
            <a:pPr marL="0" indent="0">
              <a:buNone/>
            </a:pPr>
            <a:r>
              <a:rPr lang="it-IT" sz="4000" dirty="0"/>
              <a:t>------------------------------------------------------</a:t>
            </a:r>
          </a:p>
          <a:p>
            <a:pPr marL="0" indent="0">
              <a:buNone/>
            </a:pPr>
            <a:r>
              <a:rPr lang="it-IT" sz="4000" dirty="0"/>
              <a:t>UTILE                         € </a:t>
            </a:r>
            <a:r>
              <a:rPr lang="it-IT" sz="4000" dirty="0" smtClean="0"/>
              <a:t>110.000,00 </a:t>
            </a:r>
            <a:r>
              <a:rPr lang="it-IT" sz="4000" dirty="0"/>
              <a:t>= </a:t>
            </a:r>
            <a:r>
              <a:rPr lang="it-IT" sz="4000" dirty="0" smtClean="0"/>
              <a:t>55 </a:t>
            </a:r>
            <a:r>
              <a:rPr lang="it-IT" sz="4000" dirty="0"/>
              <a:t>%</a:t>
            </a:r>
          </a:p>
          <a:p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143535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572</TotalTime>
  <Words>241</Words>
  <Application>Microsoft Macintosh PowerPoint</Application>
  <PresentationFormat>Presentazione su schermo (4:3)</PresentationFormat>
  <Paragraphs>30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FAME</vt:lpstr>
      <vt:lpstr>CORAGGIO E PAURA</vt:lpstr>
      <vt:lpstr>CREDERCI FINO IN FONDO</vt:lpstr>
      <vt:lpstr>CREDERE NEI PROPRI COLLABORATORI</vt:lpstr>
      <vt:lpstr>FORMARSI PER MIGLIORARSI</vt:lpstr>
      <vt:lpstr>CONTROLLO DI GESTIONE</vt:lpstr>
      <vt:lpstr>Presentazione di PowerPoint</vt:lpstr>
      <vt:lpstr>Presentazione di PowerPoint</vt:lpstr>
      <vt:lpstr>Presentazione di PowerPoint</vt:lpstr>
      <vt:lpstr>LE TRE LEVE PER FAR CRESCERE UN BUSINNES</vt:lpstr>
      <vt:lpstr>Presentazione di PowerPoint</vt:lpstr>
      <vt:lpstr>SENZA FRETTA MA  SENZA SOSTA</vt:lpstr>
      <vt:lpstr>UN CENTIMETRO ALLA VOLTA PER ANDARE LONTANO</vt:lpstr>
      <vt:lpstr>GRAZIE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FAME</dc:title>
  <dc:creator>Cren Olindo</dc:creator>
  <cp:lastModifiedBy>Cren Olindo</cp:lastModifiedBy>
  <cp:revision>14</cp:revision>
  <dcterms:created xsi:type="dcterms:W3CDTF">2018-05-09T08:01:25Z</dcterms:created>
  <dcterms:modified xsi:type="dcterms:W3CDTF">2018-05-22T17:46:40Z</dcterms:modified>
</cp:coreProperties>
</file>