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4.jpeg" ContentType="image/jpeg"/>
  <Override PartName="/ppt/media/image5.jpeg" ContentType="image/jpeg"/>
  <Override PartName="/ppt/notesSlides/notesSlide9.xml" ContentType="application/vnd.openxmlformats-officedocument.presentationml.notesSlide+xml"/>
  <Override PartName="/ppt/media/image6.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7.jpeg" ContentType="image/jpeg"/>
  <Override PartName="/ppt/notesSlides/notesSlide12.xml" ContentType="application/vnd.openxmlformats-officedocument.presentationml.notesSlide+xml"/>
  <Override PartName="/ppt/media/image8.jpeg" ContentType="image/jpeg"/>
  <Override PartName="/ppt/notesSlides/notesSlide13.xml" ContentType="application/vnd.openxmlformats-officedocument.presentationml.notesSlide+xml"/>
  <Override PartName="/ppt/media/image9.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0.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1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imes New Roman"/>
        <a:ea typeface="Times New Roman"/>
        <a:cs typeface="Times New Roman"/>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imes New Roman"/>
        <a:ea typeface="Times New Roman"/>
        <a:cs typeface="Times New Roman"/>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imes New Roman"/>
        <a:ea typeface="Times New Roman"/>
        <a:cs typeface="Times New Roman"/>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imes New Roman"/>
        <a:ea typeface="Times New Roman"/>
        <a:cs typeface="Times New Roman"/>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imes New Roman"/>
        <a:ea typeface="Times New Roman"/>
        <a:cs typeface="Times New Roman"/>
        <a:sym typeface="Times New Roman"/>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imes New Roman"/>
        <a:ea typeface="Times New Roman"/>
        <a:cs typeface="Times New Roman"/>
        <a:sym typeface="Times New Roman"/>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imes New Roman"/>
        <a:ea typeface="Times New Roman"/>
        <a:cs typeface="Times New Roman"/>
        <a:sym typeface="Times New Roman"/>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imes New Roman"/>
        <a:ea typeface="Times New Roman"/>
        <a:cs typeface="Times New Roman"/>
        <a:sym typeface="Times New Roman"/>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imes New Roman"/>
        <a:ea typeface="Times New Roman"/>
        <a:cs typeface="Times New Roman"/>
        <a:sym typeface="Times New Rom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6CDD2"/>
          </a:solidFill>
        </a:fill>
      </a:tcStyle>
    </a:wholeTbl>
    <a:band2H>
      <a:tcTxStyle b="def" i="def"/>
      <a:tcStyle>
        <a:tcBdr/>
        <a:fill>
          <a:solidFill>
            <a:srgbClr val="F3E8EA"/>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D3CC"/>
          </a:solidFill>
        </a:fill>
      </a:tcStyle>
    </a:wholeTbl>
    <a:band2H>
      <a:tcTxStyle b="def" i="def"/>
      <a:tcStyle>
        <a:tcBdr/>
        <a:fill>
          <a:solidFill>
            <a:srgbClr val="F9EAE7"/>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DDACD"/>
          </a:solidFill>
        </a:fill>
      </a:tcStyle>
    </a:wholeTbl>
    <a:band2H>
      <a:tcTxStyle b="def" i="def"/>
      <a:tcStyle>
        <a:tcBdr/>
        <a:fill>
          <a:solidFill>
            <a:srgbClr val="FEEDE8"/>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Times New Roman"/>
          <a:ea typeface="Times New Roman"/>
          <a:cs typeface="Times New Roma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imes New Roman"/>
          <a:ea typeface="Times New Roman"/>
          <a:cs typeface="Times New Roman"/>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imes New Roman"/>
          <a:ea typeface="Times New Roman"/>
          <a:cs typeface="Times New Rom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imes New Roman"/>
          <a:ea typeface="Times New Roman"/>
          <a:cs typeface="Times New Rom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p:nvPr>
            <p:ph type="sldImg"/>
          </p:nvPr>
        </p:nvSpPr>
        <p:spPr>
          <a:xfrm>
            <a:off x="1143000" y="685800"/>
            <a:ext cx="4572000" cy="3429000"/>
          </a:xfrm>
          <a:prstGeom prst="rect">
            <a:avLst/>
          </a:prstGeom>
        </p:spPr>
        <p:txBody>
          <a:bodyPr/>
          <a:lstStyle/>
          <a:p>
            <a:pPr/>
          </a:p>
        </p:txBody>
      </p:sp>
      <p:sp>
        <p:nvSpPr>
          <p:cNvPr id="174" name="Shape 17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r>
              <a:t>Oggi vi racconterò la mia storia O meglio alcuni punti salienti della mia storia</a:t>
            </a:r>
          </a:p>
          <a:p>
            <a:pPr/>
            <a:r>
              <a:t>Ho cercato di ripercorrere quello che ho fatto nella mia vita focalizzandomi su alcuni punti importanti che ritengo possono essere spunti interessanti per voi</a:t>
            </a:r>
          </a:p>
          <a:p>
            <a:pPr/>
            <a:r>
              <a:t>Ho fatto alcune cose giuste ed analizzato il perché E come le ho fatte, poi ho fatto tantissime cazzate. Le cose giuste che ho fatto mi hanno portato tanto denaro le cazzate che fatto mi sono costate tantissimo denaro</a:t>
            </a:r>
          </a:p>
          <a:p>
            <a:pPr/>
          </a:p>
          <a:p>
            <a:pPr/>
            <a:r>
              <a:t>è STATO MOLTO DIVERTENTE RIPERCORRERE LA MIA STORIA     HO TROVATO DELLE FOTO DAVVERO STORICHE</a:t>
            </a:r>
          </a:p>
          <a:p>
            <a:pPr/>
            <a:r>
              <a:t>Parlare di denaro non è popolare, qualcuno lo chiama vile denaro, qualcuno si vergogna o si imbarazza.  Io credo che il denaro sia la conseguenza il lavoro ben fatto E di un risultato ottenuto. Vile O non vile chi sia, meglio avercelo che non averlo.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A vent'anni poi ho iniziato a pensare che venuto trovare l'attività della mia vita pur essendo molto ambizioso mi sono trovata a far lavoro da dipendente che non mi piaceva ero insoddisfatto frustrato E sapevo con certezza che quello non sarebbe stato il mio futuro</a:t>
            </a:r>
          </a:p>
          <a:p>
            <a:pPr/>
          </a:p>
          <a:p>
            <a:pPr/>
            <a:r>
              <a:t>A vent'anni ero la ricerca di qualcosa che avrei voluto fare nella vita   non sapevo assolutamente che cosa    per la verità non era capace di fare niente O almeno così mi sentivo</a:t>
            </a:r>
          </a:p>
          <a:p>
            <a:pPr/>
            <a:r>
              <a:t>Sicuramente avevo chiaro che cosa non avrei voluto fare  un lavoro noioso monotono sempre uguale per guadagnare due soldi di stipendio per poi avere nessuna soddisfazione</a:t>
            </a:r>
          </a:p>
          <a:p>
            <a:pPr/>
            <a:r>
              <a:t>Volevo fare una cosa mia    ma cosa grande    la cosa davvero fiGA    insomma ero alla caccia di un’opportunità</a:t>
            </a:r>
          </a:p>
          <a:p>
            <a:pPr/>
            <a:r>
              <a:t>Quando parlavo di queste cose con i miei amici al bar loro mi spiegavano che era difficile che nella vita bisogna accontentarsi che bisognava volare basso per essere felici devi avere poche ambizioni insomma mi dicevano che dovevo allinearmi al resto del gruppo al gregge    io mi sentivo davvero strano in certi momenti ho pensato di essere malato e avere dei problemi mentali</a:t>
            </a:r>
          </a:p>
          <a:p>
            <a:pPr/>
            <a:r>
              <a:t>Però io volevo fare una cosa grande           E quando sei ossessionato dal trovare un'opportunità per la tua vita E quando hai un grande ardente desiderio di cambiare la tua condizione    quando un'opportunità bussa la tua porta la prendi al volo</a:t>
            </a:r>
          </a:p>
          <a:p>
            <a:pPr/>
            <a:r>
              <a:t>Avevo 1000 motivi per rifiutare quella proposta È forse uno solo per accettarla   I 1000 motivi erano tutti quelli che i miei amici al bar mi avevano spiegato       il motivo valido per accettarla il mio grande ardente desiderio di vincere nella vita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a:r>
              <a:t>AvevoMesso da parte un gruzzoletto che mi ha consentito di fare l'investimento richiesto per svolgere quell'attività ho preso tutto quello che avevo l'ho messo li</a:t>
            </a:r>
          </a:p>
          <a:p>
            <a:pPr/>
            <a:r>
              <a:t>Tutti mi hanno dato del pazzo E mi dicevano che mi stavano truffando E che avrei perso tutto    I MIEI GENITORI MI HANNO DETTO SE PER TE è UNA COSA VALIDA     FALLA!</a:t>
            </a:r>
          </a:p>
          <a:p>
            <a:pPr/>
            <a:r>
              <a:t>Io pensato che non avevo nulla da perdere sto facendo un lavoro che non mi piaceva ero insoddisfatto E alla sfrenata ricerca di qualcosa per me    non potevo non farlo</a:t>
            </a:r>
          </a:p>
          <a:p>
            <a:pPr/>
            <a:r>
              <a:t>Sono dei miei amici al bar io detto loro ci vediamo fra due anni ora ho da fare</a:t>
            </a:r>
          </a:p>
          <a:p>
            <a:pPr/>
            <a:r>
              <a:t>NON HO NEPPURE PRESO IN CONSIDERAZIONE L’IDEA CHE POTESSE ANDARE MALE</a:t>
            </a:r>
          </a:p>
          <a:p>
            <a:pPr/>
            <a:r>
              <a:t>MI SONO LICENZIATO E TAGLIATO I PONTI DIETRO DI ME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Dopo aver avuto un po' di successo io mi hanno dato un piccolo gruppo di persone da gestire E lì ho capito che la cosa che mi accendeva più di ogni altra era quella di aiutare gli altri a vincere a crescere a diventare migliori</a:t>
            </a:r>
          </a:p>
          <a:p>
            <a:pPr/>
            <a:r>
              <a:t>E più facevo avere successo agli altri più volevo successo io E più loro guadagnavano E più guadagna voglio</a:t>
            </a:r>
          </a:p>
          <a:p>
            <a:pPr/>
            <a:r>
              <a:t>Li ho capito davvero qual'era la mia missione della vita</a:t>
            </a:r>
          </a:p>
          <a:p>
            <a:pPr/>
          </a:p>
          <a:p>
            <a:pPr/>
            <a:r>
              <a:t>Aiutare gli altri a vincere</a:t>
            </a:r>
          </a:p>
          <a:p>
            <a:pPr/>
            <a:r>
              <a:t>11.000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a:r>
              <a:t>La vita che avevo sempre sognato      ho comprato qualsiasi cosa     mi sono tolto tutte le voglie tutto quello che avevo sognato ora era mio </a:t>
            </a:r>
          </a:p>
          <a:p>
            <a:pPr/>
            <a:r>
              <a:t>mi sentivo ricchissimo     SENSAZIONE DI POTER AVERE    DI ESSERE INVINCIBILE!!</a:t>
            </a:r>
          </a:p>
          <a:p>
            <a:pPr/>
            <a:r>
              <a:t>Negli anni 80  100.000.000 DI LIRE al mese erano € 260.000 di oggi    E LI SPENDEVO TUTTI!!</a:t>
            </a:r>
          </a:p>
          <a:p>
            <a:pPr/>
          </a:p>
          <a:p>
            <a:pPr/>
            <a:r>
              <a:t>QUANDO DUE ANNI PRIMA HO VISTO LA MACCHINA NUOVA DEL MIO CAPO HO DETTO   IO AVRO’ QUESTA AUTO   NON SO COME MA IO CE L’AVRO’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FORMAZIONE ED ESPERIENZA </a:t>
            </a:r>
          </a:p>
          <a:p>
            <a:pPr/>
          </a:p>
          <a:p>
            <a:pPr/>
            <a:r>
              <a:t>Quando vivi massimi livelli O molto vicino al massimo ti abitui ti trovi bene E E ai nuovi stimoli per fare sempre al massimo quello che stai facendo</a:t>
            </a:r>
          </a:p>
          <a:p>
            <a:pPr/>
            <a:r>
              <a:t>La cosa di più grande valore E che imparato tantissimo ho fatto così tante formazionE   almeno un giorno alla settimana ho costruito delle relazioni con persone che hanno cambiato la mia vita da li in  avanti</a:t>
            </a:r>
          </a:p>
          <a:p>
            <a:pPr/>
          </a:p>
          <a:p>
            <a:pPr/>
            <a:r>
              <a:t>HO SOFFIATO UNA TIPA A MICHELE PLACIDO    TOGNAZZI</a:t>
            </a:r>
          </a:p>
          <a:p>
            <a:pPr/>
            <a:r>
              <a:t>Quindi non solo per quello che ho guadagnato e per la vita che ho fatto per l'esperienza straordinaria in termini di apprendimento ed emozioni umane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a:p>
        </p:txBody>
      </p:sp>
      <p:sp>
        <p:nvSpPr>
          <p:cNvPr id="278" name="Shape 278"/>
          <p:cNvSpPr/>
          <p:nvPr>
            <p:ph type="body" sz="quarter" idx="1"/>
          </p:nvPr>
        </p:nvSpPr>
        <p:spPr>
          <a:prstGeom prst="rect">
            <a:avLst/>
          </a:prstGeom>
        </p:spPr>
        <p:txBody>
          <a:bodyPr/>
          <a:lstStyle/>
          <a:p>
            <a:pPr/>
            <a:r>
              <a:t>Da un giorno all'altro E nel peggiore dei modi È finito tutto   E quando dico le peggiori dei modi vi assicuro che peggio di così non si poteva</a:t>
            </a:r>
          </a:p>
          <a:p>
            <a:pPr/>
            <a:r>
              <a:t>Mi sono trovato senza nulla senza l'azienda senza un soldo perché devo spesi tutti ho riconsegnato la Bentley sono andato via in autobus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Ci credi   ero folle     incosciente??</a:t>
            </a:r>
          </a:p>
          <a:p>
            <a:pPr/>
            <a:r>
              <a:t>Avevo fatto così tanto lavoro su di me che non diventato fortissimo avevo fatto così tanta formazione che le sapevo tutte    avevo innalzato così tanto la mia autostima che ho diventato invincibile     ero talmente pieno di vitalità di energia di emozioni positive di entusiasmo  che nessuno mi poteva uccidere!!</a:t>
            </a:r>
          </a:p>
          <a:p>
            <a:pPr/>
            <a:r>
              <a:t>Avevo dimostrato a me stesso di saperlo fare    ed ero certo di poterlo rifare in qualsiasi momento   se l'ho fatto una volta lo posso rifare    E anche meglio!!</a:t>
            </a:r>
          </a:p>
          <a:p>
            <a:pPr/>
            <a:r>
              <a:t>NEPPURE SE MI SPARI IO CADO!!!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r>
              <a:t>E avendo io un grande progetto È un grande sogno da realizzare ho contagiato tutte le persone che entrava in contatto con me fornitori partner clienti che mi hanno aiutato a realizzare il mio sogno</a:t>
            </a:r>
          </a:p>
          <a:p>
            <a:pPr/>
            <a:r>
              <a:t>COME LA BICI    LA MOTO  E TUTTO IL RESTO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a:r>
              <a:t>Dopo sei mesi avevo costruito l'azienda più innovativa nel settore dell’abbigliamento   E uno scantinato mi sono trasferito in una villa con le piscine sulle colline di Riccione   ero ritornato su</a:t>
            </a:r>
          </a:p>
          <a:p>
            <a:pPr/>
            <a:r>
              <a:t>E sono ancora qua    E già…</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p>
            <a:pPr/>
            <a:r>
              <a:t>Lì mi sono convinto ancora di più che questo mondo magico ed è fatto di energia    la tua energia   È UNA SPECIE DI GIOCO DOVE DECIDI TU COME VUOI CHE SIA </a:t>
            </a:r>
          </a:p>
          <a:p>
            <a:pPr/>
            <a:r>
              <a:t>e questa è la più vera delle verità</a:t>
            </a:r>
          </a:p>
          <a:p>
            <a:pPr/>
          </a:p>
          <a:p>
            <a:pPr/>
            <a:r>
              <a:t>è LO SPECCHIO DI TE    DI QUELLO CHE TU PENSI DI ESSERE    NON SI PUO SPIEGARE IN ALTRO MODO    PERCHè NON è LOGICO QUELLO CHE MI è SUCCESSO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a:r>
              <a:t>Mia mamma mi ha detto che sono nato con la camicia     sai.. alcuni bambini nascono avvolti nella placenta E c'era un detto popolare che raccontava che ti nasceva questa camicia sarebbe stato davvero fortunato    E io  ricordo che mi ha sempre detto  tu sei fortunato sei nato con la camicia</a:t>
            </a:r>
          </a:p>
          <a:p>
            <a:pPr/>
          </a:p>
          <a:p>
            <a:pPr/>
            <a:r>
              <a:t>Tutto si è detto sulla fortuna     la fortuna non esiste Devi lavorare duro    PIU LAVORO E PIU SONO FORTUNATO     il fattore C non è una componente</a:t>
            </a:r>
          </a:p>
          <a:p>
            <a:pPr/>
            <a:r>
              <a:t>Fino al punto che certe persone hanno come loro missione nella vita quella di combattere la loro sfortuna   E quindi dicono io sono sfortunato E quindi devo lavorare tanto per combattere la sfiga     ma a volte visto che la sfiga ci vede benissimo mi da addosso E mi tira in terra</a:t>
            </a:r>
          </a:p>
          <a:p>
            <a:pPr/>
          </a:p>
          <a:p>
            <a:pPr/>
            <a:r>
              <a:t> quando nascI CON la consapevolezza e la certezza di essere fortunato    poi lo diventi davvero</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r>
              <a:t>Però la domanda era perché la mia vita è fatta di alti bassi perché sono così bravo fare grandi cose È così bravo a disfarle?</a:t>
            </a:r>
          </a:p>
          <a:p>
            <a:pPr/>
            <a:r>
              <a:t>Perché sono sempre sulle montagne russe</a:t>
            </a:r>
          </a:p>
          <a:p>
            <a:pPr/>
            <a:r>
              <a:t>Quando conosciuto Ruggeri l'ho capito     lui mi ha parlato di una roba che si chiama etica   </a:t>
            </a:r>
          </a:p>
          <a:p>
            <a:pPr/>
            <a:r>
              <a:t>Ho capito che essere allineato ai miei valori mi porta fortuna    oltre farmi sentire bene mi rende anche molto produttivo   E tutte le volte che ho fatto azioni che andavano in contrasto con quello che io sapevo essere la cosa giusta…  allora lì mi ha tornato un boomerang dietro la testa che mi ha fatto disfare quello che di buono avevo fatto</a:t>
            </a:r>
          </a:p>
          <a:p>
            <a:pPr/>
            <a:r>
              <a:t>E ogni volta che trasgredivo i miei valori mi arrivavo un considerevole conto da pagare   quello che versi nel conto corrente dell'universo poi l'universo che lo rende con gli interessi</a:t>
            </a:r>
          </a:p>
          <a:p>
            <a:pPr/>
            <a:r>
              <a:t>Ho rimesso a posto la mia vita tenendo saldi i miei ideali   questa è stata la mia assicurazione sulla vita    TIENITI apposto la vita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r>
              <a:t>Abbiamo creato il nostro progetto aziendale E Il grande sogno che avevamo lo abbiamo pian piano concretizzato E realizzato,   E nella nostra crescita ho messo in campo tutto ciò che avevo imparato fino ad allora</a:t>
            </a:r>
          </a:p>
          <a:p>
            <a:pPr/>
            <a:r>
              <a:t>Abbiamo fatto cose straordinarie    partendo da un nostro grande sogno E arrivando A realizzare così grandi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r>
              <a:t>Per lungo tempo la nostra azienda È cresciuta E abbiamo realizzato cose straordinarie tutto quello che abbiamo prima sognato era diventato una realtà</a:t>
            </a:r>
          </a:p>
          <a:p>
            <a:pPr/>
            <a:r>
              <a:t>E anche di più</a:t>
            </a:r>
          </a:p>
          <a:p>
            <a:pPr/>
            <a:r>
              <a:t>Puoi arrivato lui    probabilmente il momento più difficile della mia vita    uno dei grandi disastri che la vita ti riservA</a:t>
            </a:r>
          </a:p>
          <a:p>
            <a:pPr/>
            <a:r>
              <a:t>Qui devo dire la verità una gran botta l'ho presa   probabilmente in quel momento non ero sufficientemente armato di energia Vitale per superare un momento molto complicato</a:t>
            </a:r>
          </a:p>
          <a:p>
            <a:pPr/>
            <a:r>
              <a:t>Tutti mi davano per morto     per finito   E molti hanno cercato di darmi il colpo di grazia  in modi e maniere diverse   I FINTI AMICI   E POI QUELLI CHE QUANDO SEI FIGO SONO CON TE MA QUANDO CAPI IN DISGRAZIA IO VADO CON I PIU FORTI</a:t>
            </a:r>
          </a:p>
          <a:p>
            <a:pPr/>
          </a:p>
          <a:p>
            <a:pPr/>
            <a:r>
              <a:t>PERCHè HO AVUTO DIFFICOLTA’?  Mi mancava il turbo    stavo tutto sommato bene avevo soldi   avevo fino a lì realizzato tanti sogni ED ERO IN  un'area di grande comodità   uguale     poca spinta propulsiva E poca energia vitale</a:t>
            </a:r>
          </a:p>
          <a:p>
            <a:pPr/>
            <a:r>
              <a:t>Ho dovuto fare un grande lavoro su di me   mi sono ancorato tutto ciò che nella vita avevo imparato pensieri positivi sentirmi fortunato sentirmi tutto sommato etico</a:t>
            </a:r>
          </a:p>
          <a:p>
            <a:pPr/>
            <a:r>
              <a:t>Piccola grande consapevolezza di       l'ho fatto una volta lo posso fare ancora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r>
              <a:t>NON MOLLARE MAI     STAI CONCENTRATO SU CIÒ CHE VUOI DAVVERO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r>
              <a:t>Fortunatamente eravamo stati molto bravi ad accantonare tanto denaro in tutti gli anni di grande abbondanza avevamo messo da parte importanti accantonamenti che ci hanno consentito di superare momenti difficili   </a:t>
            </a:r>
          </a:p>
          <a:p>
            <a:pPr/>
            <a:r>
              <a:t>Nella mia vita sperperato tantissimo denaro l'ho usato senza rispettarlo troppo consumandolo     come ti ho raccontato da ragazzo molto bravo a gestirlo poi quando me ne sono trovato tanto fra le mani l'ho consumato tutto   poi Ruggeri con questa storia dell'etica mi ha fatto ritornare quello bravo E attento alla gestione finanziaria</a:t>
            </a:r>
          </a:p>
          <a:p>
            <a:pPr/>
            <a:r>
              <a:t>Nel libro l'uomo più ricco di Babilonia che vi consiglio l'autore riporta fare una riflessione      tu per chi stai lavorando esattamente? Per il supermercati per i ristoranti per i concessionari d'auto per i negozi di scarpe    aCcantonA il 10% delle tue entrate ogni mese E dopo qualche tempo ti troverai a dover accumulato il denaro che ti servirà per avere rendite E far lavorare i soldi per te</a:t>
            </a:r>
          </a:p>
          <a:p>
            <a:pPr/>
            <a:r>
              <a:t>I denari sono i tuoi schiavi    </a:t>
            </a:r>
          </a:p>
          <a:p>
            <a:pPr/>
            <a:r>
              <a:t>Se si chiamano riserve È perché ha qualcosa serviranno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a:p>
        </p:txBody>
      </p:sp>
      <p:sp>
        <p:nvSpPr>
          <p:cNvPr id="335" name="Shape 335"/>
          <p:cNvSpPr/>
          <p:nvPr>
            <p:ph type="body" sz="quarter" idx="1"/>
          </p:nvPr>
        </p:nvSpPr>
        <p:spPr>
          <a:prstGeom prst="rect">
            <a:avLst/>
          </a:prstGeom>
        </p:spPr>
        <p:txBody>
          <a:bodyPr/>
          <a:lstStyle/>
          <a:p>
            <a:pPr/>
            <a:r>
              <a:t>Vestito denari in questi anni in operazioni immobiliari ristrutturazioni e rivendita acquisto e rivendita a valore incrementato un garage acquistato € 40.000 E rivenduto dopo un mese a 100.000   in immobili messi al reddito questo mi assicura entrate che mi saranno utili per quadro deciso di non lavorare più   a 85 anni</a:t>
            </a:r>
          </a:p>
          <a:p>
            <a:pPr/>
            <a:r>
              <a:t>Ma i denari più grandi io sempre fatti con la mia attività principale OSM     fatto buon investimenti ho avuto buone rendite ma la cosa che so fare meglio e che mi dà maggior denaro è sempre la mia azienda     .ricordatelo    porta avanti la tua attività principale sviluppano E crea ricchezza con quella   reinvesti I denari che hai creato per creare ancora più espansione ricchezza ricordandoti di pagarti bene per il grande lavoro che stai facendo E usare questi soldi per fare lavorare per te E creare un vortice inarrestabile di denaro che ti arriva——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r>
              <a:t>Lì mi sono convinto ancora di più che questo mondo magico ed è fatto di energia    la tua energia   È UNA SPECIE DI GIOCO DOVE TU DECIDI COME VUOI CHE SIA </a:t>
            </a:r>
          </a:p>
          <a:p>
            <a:pPr/>
          </a:p>
          <a:p>
            <a:pPr/>
            <a:r>
              <a:t>e questa è la più vera delle verità</a:t>
            </a:r>
          </a:p>
          <a:p>
            <a:pPr/>
          </a:p>
          <a:p>
            <a:pPr/>
            <a:r>
              <a:t>è LO SPECCHIO DI TE    DI QUELLO CHE TU PENSI DI ESSERE    NON SI PUO SPIEGARE IN ALTRO MODO    PERCHè NON è LOGICO QUELLO CHE MI è SUCCESSO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E SONO ANCORA QUA….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a:p>
        </p:txBody>
      </p:sp>
      <p:sp>
        <p:nvSpPr>
          <p:cNvPr id="200" name="Shape 200"/>
          <p:cNvSpPr/>
          <p:nvPr>
            <p:ph type="body" sz="quarter" idx="1"/>
          </p:nvPr>
        </p:nvSpPr>
        <p:spPr>
          <a:prstGeom prst="rect">
            <a:avLst/>
          </a:prstGeom>
        </p:spPr>
        <p:txBody>
          <a:bodyPr/>
          <a:lstStyle/>
          <a:p>
            <a:pPr/>
            <a:r>
              <a:t>Io sono sempre partito da un altro presupposto  visto che la mia mamma mi ha detto che sono fortunato io mi butto nelle cose faccio di tutto per farla andare bene E alla fine vanno bene    io rischio calcolando il rischio E alla fine tutto andrà bene    io faccio le cose difficili ci metto il massimo E so che la fine andrà bene   sono assolutamente certo che alla fine andrà bene  e anche quando mi sono trovato in mezzo a dei grandissimi casini E davanti a dei problemi enormi I miei pensieri sono stati    finirà tutto per il meglio     me la caverò anche questa volta      dovrò essere davvero bravo dovrò fare il massimo ma me la caverò</a:t>
            </a:r>
          </a:p>
          <a:p>
            <a:pPr/>
            <a:r>
              <a:t>   </a:t>
            </a:r>
          </a:p>
          <a:p>
            <a:pPr/>
            <a:r>
              <a:t>INSOMMA    UN INGUARIBILE OTTIMISTA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r>
              <a:t>SAREI STATO TROPPO RILASSATO    TROPPO COMODO    ORA VI SPIEGHERò IL PERCHè</a:t>
            </a:r>
          </a:p>
          <a:p>
            <a:pPr/>
          </a:p>
          <a:p>
            <a:pPr/>
            <a:r>
              <a:t>Io vengo da una famiglia molto modesta I miei genitori non avevano una lira. Mi hanno insegnato tantissimo mi hanno trasmesso dei valori fondamentali l'onestà il duro lavoro, ma di denaro non ce ne era l'ombra E io da ragazzino dovevo decidere se andare a mangiare la pizza con gli amici comprare un po' di pantaloni perché due ne avevo.  e io li Ringrazio per questo perché se fossi nato ricco sarei diventato uno sfigato. Qualcun altro no ma io probabilmente si</a:t>
            </a:r>
          </a:p>
          <a:p>
            <a:pPr/>
            <a:r>
              <a:t>il livello di necessità</a:t>
            </a:r>
          </a:p>
          <a:p>
            <a:pPr/>
          </a:p>
          <a:p>
            <a:pPr/>
            <a:r>
              <a:t>ammira tanto Emilio  perchè la sua voglia di fare bene nonostante non abbia bisogno</a:t>
            </a:r>
          </a:p>
          <a:p>
            <a:pPr/>
          </a:p>
          <a:p>
            <a:pPr/>
            <a:r>
              <a:t>quando smetterò di lavorare faro anch’io i balletti alla GL Vacchi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p>
          <a:p>
            <a:pPr/>
            <a:r>
              <a:t>In quegli anni la bicicletta È una cosa indispensabile per un bambino si giocava con la bicicletta ci si muoveva con la bicicletta che ogni bambino ne aveva unA</a:t>
            </a:r>
          </a:p>
          <a:p>
            <a:pPr/>
            <a:r>
              <a:t>IO VOLEVO LA MIA BICICLETTA ma i miei mi hanno passato quella vecchia di mia sorella più grande    come potevo avere una bici nuova e bella come io desideravo?</a:t>
            </a:r>
          </a:p>
          <a:p>
            <a:pPr/>
          </a:p>
          <a:p>
            <a:pPr/>
            <a:r>
              <a:t>i bambini rompevano I freni delle biciclette che foravano le gomme E le portavano del meccanico  aspettavano giorni E spendevano soldi. Ho osservato il meccanico mentre faceva il lavoro ho capito che era facile.  CAVI D’ACCIAO E TOPPE   Noi risolvevamo loro un problema spendevano meno E aspettavano pochi minuti… </a:t>
            </a:r>
          </a:p>
          <a:p>
            <a:pPr/>
            <a:r>
              <a:t>   HO aperto la mia prima azienda     avevo 9 anni e avevo la mia officina  una parte della mia giornata la dedicavo a questo  eravamo pieni di lavoro </a:t>
            </a:r>
          </a:p>
          <a:p>
            <a:pPr/>
            <a:r>
              <a:t>eravamo pieni di soldi!!  E HO COMPRATO LA BICI PIU BELLA DEL QUARTIERE</a:t>
            </a:r>
          </a:p>
          <a:p>
            <a:pPr/>
          </a:p>
          <a:p>
            <a:pPr/>
            <a:r>
              <a:t>QUI HO CAPITO LA PRIMA COSA IMPORTANTE DELLA MIA VITA</a:t>
            </a:r>
          </a:p>
          <a:p>
            <a:pPr/>
          </a:p>
          <a:p>
            <a:pPr/>
            <a:r>
              <a:t>Quando non hai qualcosa ma senti che questa cosa ti spetta e devi averla     E decidi davvero che ce l'avrai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r>
              <a:t>VOLEVO UNA COSA    DOVEVO SOLO TROVARE IL MODO  NON MI SONO MAI PREOCCUPATO TROPPO </a:t>
            </a:r>
          </a:p>
          <a:p>
            <a:pPr/>
          </a:p>
          <a:p>
            <a:pPr/>
            <a:r>
              <a:t>NON HO MAI AVUTO LA FRUSTRAZIONE   MA MI SCATTAVA SUBITO UNA MOLLA DENTRO</a:t>
            </a:r>
          </a:p>
          <a:p>
            <a:pP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p>
            <a:pPr/>
            <a:r>
              <a:t>Il turbo non erano le mie capacità     ma la voglia che avevo dentro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p>
            <a:pPr/>
            <a:r>
              <a:t>A 14 anni avevo un grande desiderio      avere una moto    una fantastica moto  da cross    non avendo denaro, ma una grande passione, ho comprato con i pochi risparmi che avevo accumulato facendo qualche lavorate per mio padre, un ferro vecchio una vecchia moto mezza distrutta    e lavorando tutto un inverno la sera il w end  l’ho smontata tutta   non sapendo neppure come si faceva   ma ho imparato   quando sono arrivato ad aprire il carter del motore è uscito l’olio   con mia grande sorpresa  non sapevo neppure che ci fosse l’olio nel motore       ho costruito la moto più fica del quartiere!!</a:t>
            </a:r>
          </a:p>
          <a:p>
            <a:pPr/>
          </a:p>
          <a:p>
            <a:pPr/>
            <a:r>
              <a:t>Se non posso comprarlo lo costruisco io     lo creo</a:t>
            </a:r>
          </a:p>
          <a:p>
            <a:pPr/>
            <a:r>
              <a:t>Nel periodo di vacanza estivo ho sempre lavorato, in officina, in campagna,   E lavorando per tre mesi facevo i soldi necessari per vivere dignitosamente durante tutto l’anno</a:t>
            </a:r>
          </a:p>
          <a:p>
            <a:pPr/>
            <a:r>
              <a:t>E così ho accantonato i denari che mi sono serviti per comprare la moto più phiga che nessuno abbia mai visto  poi l'ho trasformata come mio solito per farlo diventare un pezzo unico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p>
            <a:pPr/>
            <a:r>
              <a:t>MI SONO SEMPRE ARRANGIATO CERCANDO DI GUADAGNARE QUALCHE SOLDO    Nel periodo di vacanza estivo ho sempre lavorato, in officina, in campagna,   E lavorando per tre mesi facevo i soldi necessari per vivere dignitosamente durante tutto l’anno</a:t>
            </a:r>
          </a:p>
          <a:p>
            <a:pPr/>
            <a:r>
              <a:t>E così ho accantonato i denari che mi sono serviti per comprare la moto più phiga che nessuno abbia mai visto  poi l'ho trasformata come mio solito per farlo diventare un pezzo unico</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Slide">
    <p:spTree>
      <p:nvGrpSpPr>
        <p:cNvPr id="1" name=""/>
        <p:cNvGrpSpPr/>
        <p:nvPr/>
      </p:nvGrpSpPr>
      <p:grpSpPr>
        <a:xfrm>
          <a:off x="0" y="0"/>
          <a:ext cx="0" cy="0"/>
          <a:chOff x="0" y="0"/>
          <a:chExt cx="0" cy="0"/>
        </a:xfrm>
      </p:grpSpPr>
      <p:sp>
        <p:nvSpPr>
          <p:cNvPr id="13" name="Rettangolo"/>
          <p:cNvSpPr/>
          <p:nvPr/>
        </p:nvSpPr>
        <p:spPr>
          <a:xfrm>
            <a:off x="777875" y="0"/>
            <a:ext cx="7543800" cy="3048000"/>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14" name="Rettangolo"/>
          <p:cNvSpPr/>
          <p:nvPr/>
        </p:nvSpPr>
        <p:spPr>
          <a:xfrm>
            <a:off x="777875" y="6172200"/>
            <a:ext cx="7543800" cy="26988"/>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15" name="Titolo Testo"/>
          <p:cNvSpPr txBox="1"/>
          <p:nvPr>
            <p:ph type="title"/>
          </p:nvPr>
        </p:nvSpPr>
        <p:spPr>
          <a:xfrm>
            <a:off x="762000" y="3200400"/>
            <a:ext cx="7543800" cy="1524000"/>
          </a:xfrm>
          <a:prstGeom prst="rect">
            <a:avLst/>
          </a:prstGeom>
        </p:spPr>
        <p:txBody>
          <a:bodyPr>
            <a:normAutofit fontScale="100000" lnSpcReduction="0"/>
          </a:bodyPr>
          <a:lstStyle>
            <a:lvl1pPr>
              <a:defRPr sz="8000"/>
            </a:lvl1pPr>
          </a:lstStyle>
          <a:p>
            <a:pPr/>
            <a:r>
              <a:t>Titolo Testo</a:t>
            </a:r>
          </a:p>
        </p:txBody>
      </p:sp>
      <p:sp>
        <p:nvSpPr>
          <p:cNvPr id="16" name="Corpo livello uno…"/>
          <p:cNvSpPr txBox="1"/>
          <p:nvPr>
            <p:ph type="body" sz="quarter" idx="1"/>
          </p:nvPr>
        </p:nvSpPr>
        <p:spPr>
          <a:xfrm>
            <a:off x="762000" y="4724400"/>
            <a:ext cx="6858000" cy="990600"/>
          </a:xfrm>
          <a:prstGeom prst="rect">
            <a:avLst/>
          </a:prstGeom>
        </p:spPr>
        <p:txBody>
          <a:bodyPr anchor="t">
            <a:normAutofit fontScale="100000" lnSpcReduction="0"/>
          </a:bodyPr>
          <a:lstStyle>
            <a:lvl1pPr marL="0" indent="0">
              <a:spcBef>
                <a:spcPts val="600"/>
              </a:spcBef>
              <a:buClrTx/>
              <a:buSzTx/>
              <a:buFontTx/>
              <a:buNone/>
              <a:defRPr sz="2800"/>
            </a:lvl1pPr>
            <a:lvl2pPr marL="0" indent="457200">
              <a:spcBef>
                <a:spcPts val="600"/>
              </a:spcBef>
              <a:buClrTx/>
              <a:buSzTx/>
              <a:buFontTx/>
              <a:buNone/>
              <a:defRPr sz="2800"/>
            </a:lvl2pPr>
            <a:lvl3pPr marL="0" indent="914400">
              <a:spcBef>
                <a:spcPts val="600"/>
              </a:spcBef>
              <a:buClrTx/>
              <a:buSzTx/>
              <a:buFontTx/>
              <a:buNone/>
              <a:defRPr sz="2800"/>
            </a:lvl3pPr>
            <a:lvl4pPr marL="0" indent="1371600">
              <a:spcBef>
                <a:spcPts val="600"/>
              </a:spcBef>
              <a:buClrTx/>
              <a:buSzTx/>
              <a:buFontTx/>
              <a:buNone/>
              <a:defRPr sz="2800"/>
            </a:lvl4pPr>
            <a:lvl5pPr marL="0" indent="1828800">
              <a:spcBef>
                <a:spcPts val="600"/>
              </a:spcBef>
              <a:buClrTx/>
              <a:buSzTx/>
              <a:buFontTx/>
              <a:buNone/>
              <a:defRPr sz="2800"/>
            </a:lvl5pPr>
          </a:lstStyle>
          <a:p>
            <a:pPr/>
            <a:r>
              <a:t>Corpo livello uno</a:t>
            </a:r>
          </a:p>
          <a:p>
            <a:pPr lvl="1"/>
            <a:r>
              <a:t>Corpo livello due</a:t>
            </a:r>
          </a:p>
          <a:p>
            <a:pPr lvl="2"/>
            <a:r>
              <a:t>Corpo livello tre</a:t>
            </a:r>
          </a:p>
          <a:p>
            <a:pPr lvl="3"/>
            <a:r>
              <a:t>Corpo livello quattro</a:t>
            </a:r>
          </a:p>
          <a:p>
            <a:pPr lvl="4"/>
            <a:r>
              <a:t>Corpo livello cinque</a:t>
            </a:r>
          </a:p>
        </p:txBody>
      </p:sp>
      <p:sp>
        <p:nvSpPr>
          <p:cNvPr id="1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101" name="Titolo Testo"/>
          <p:cNvSpPr txBox="1"/>
          <p:nvPr>
            <p:ph type="title"/>
          </p:nvPr>
        </p:nvSpPr>
        <p:spPr>
          <a:xfrm>
            <a:off x="762000" y="4572000"/>
            <a:ext cx="6781800" cy="1600200"/>
          </a:xfrm>
          <a:prstGeom prst="rect">
            <a:avLst/>
          </a:prstGeom>
        </p:spPr>
        <p:txBody>
          <a:bodyPr>
            <a:normAutofit fontScale="100000" lnSpcReduction="0"/>
          </a:bodyPr>
          <a:lstStyle/>
          <a:p>
            <a:pPr/>
            <a:r>
              <a:t>Titolo Testo</a:t>
            </a:r>
          </a:p>
        </p:txBody>
      </p:sp>
      <p:sp>
        <p:nvSpPr>
          <p:cNvPr id="102" name="Corpo livello uno…"/>
          <p:cNvSpPr txBox="1"/>
          <p:nvPr>
            <p:ph type="body" idx="1"/>
          </p:nvPr>
        </p:nvSpPr>
        <p:spPr>
          <a:xfrm>
            <a:off x="914400" y="685800"/>
            <a:ext cx="7239000" cy="3886200"/>
          </a:xfrm>
          <a:prstGeom prst="rect">
            <a:avLst/>
          </a:prstGeom>
        </p:spPr>
        <p:txBody>
          <a:bodyPr anchor="t">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10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10" name="Titolo Testo"/>
          <p:cNvSpPr txBox="1"/>
          <p:nvPr>
            <p:ph type="title"/>
          </p:nvPr>
        </p:nvSpPr>
        <p:spPr>
          <a:xfrm>
            <a:off x="762000" y="685801"/>
            <a:ext cx="1828800" cy="5410199"/>
          </a:xfrm>
          <a:prstGeom prst="rect">
            <a:avLst/>
          </a:prstGeom>
        </p:spPr>
        <p:txBody>
          <a:bodyPr>
            <a:normAutofit fontScale="100000" lnSpcReduction="0"/>
          </a:bodyPr>
          <a:lstStyle/>
          <a:p>
            <a:pPr/>
            <a:r>
              <a:t>Titolo Testo</a:t>
            </a:r>
          </a:p>
        </p:txBody>
      </p:sp>
      <p:sp>
        <p:nvSpPr>
          <p:cNvPr id="111" name="Corpo livello uno…"/>
          <p:cNvSpPr txBox="1"/>
          <p:nvPr>
            <p:ph type="body" idx="1"/>
          </p:nvPr>
        </p:nvSpPr>
        <p:spPr>
          <a:xfrm>
            <a:off x="2590800" y="685801"/>
            <a:ext cx="5715000" cy="4876801"/>
          </a:xfrm>
          <a:prstGeom prst="rect">
            <a:avLst/>
          </a:prstGeom>
        </p:spPr>
        <p:txBody>
          <a:bodyPr anchor="t">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11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19" name="Titolo Testo"/>
          <p:cNvSpPr txBox="1"/>
          <p:nvPr>
            <p:ph type="title"/>
          </p:nvPr>
        </p:nvSpPr>
        <p:spPr>
          <a:xfrm>
            <a:off x="762000" y="4572000"/>
            <a:ext cx="6781800" cy="1600200"/>
          </a:xfrm>
          <a:prstGeom prst="rect">
            <a:avLst/>
          </a:prstGeom>
        </p:spPr>
        <p:txBody>
          <a:bodyPr>
            <a:normAutofit fontScale="100000" lnSpcReduction="0"/>
          </a:bodyPr>
          <a:lstStyle/>
          <a:p>
            <a:pPr/>
            <a:r>
              <a:t>Titolo Testo</a:t>
            </a:r>
          </a:p>
        </p:txBody>
      </p:sp>
      <p:sp>
        <p:nvSpPr>
          <p:cNvPr id="120" name="Corpo livello uno…"/>
          <p:cNvSpPr txBox="1"/>
          <p:nvPr>
            <p:ph type="body" sz="half" idx="1"/>
          </p:nvPr>
        </p:nvSpPr>
        <p:spPr>
          <a:xfrm>
            <a:off x="457200" y="1600200"/>
            <a:ext cx="4038600" cy="5257800"/>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12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1_Default">
    <p:spTree>
      <p:nvGrpSpPr>
        <p:cNvPr id="1" name=""/>
        <p:cNvGrpSpPr/>
        <p:nvPr/>
      </p:nvGrpSpPr>
      <p:grpSpPr>
        <a:xfrm>
          <a:off x="0" y="0"/>
          <a:ext cx="0" cy="0"/>
          <a:chOff x="0" y="0"/>
          <a:chExt cx="0" cy="0"/>
        </a:xfrm>
      </p:grpSpPr>
      <p:sp>
        <p:nvSpPr>
          <p:cNvPr id="128" name="Titolo Testo"/>
          <p:cNvSpPr txBox="1"/>
          <p:nvPr>
            <p:ph type="title"/>
          </p:nvPr>
        </p:nvSpPr>
        <p:spPr>
          <a:xfrm>
            <a:off x="762000" y="4572000"/>
            <a:ext cx="6781800" cy="1600200"/>
          </a:xfrm>
          <a:prstGeom prst="rect">
            <a:avLst/>
          </a:prstGeom>
        </p:spPr>
        <p:txBody>
          <a:bodyPr>
            <a:normAutofit fontScale="100000" lnSpcReduction="0"/>
          </a:bodyPr>
          <a:lstStyle/>
          <a:p>
            <a:pPr/>
            <a:r>
              <a:t>Titolo Testo</a:t>
            </a:r>
          </a:p>
        </p:txBody>
      </p:sp>
      <p:sp>
        <p:nvSpPr>
          <p:cNvPr id="12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2_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6" name="Rettangolo"/>
          <p:cNvSpPr/>
          <p:nvPr/>
        </p:nvSpPr>
        <p:spPr>
          <a:xfrm>
            <a:off x="777874" y="0"/>
            <a:ext cx="7543801" cy="3048001"/>
          </a:xfrm>
          <a:prstGeom prst="rect">
            <a:avLst/>
          </a:prstGeom>
          <a:solidFill>
            <a:schemeClr val="accent1"/>
          </a:solidFill>
          <a:ln w="12700">
            <a:miter lim="400000"/>
          </a:ln>
        </p:spPr>
        <p:txBody>
          <a:bodyPr lIns="45719" rIns="45719" anchor="ctr"/>
          <a:lstStyle/>
          <a:p>
            <a:pPr algn="ctr" defTabSz="914366">
              <a:defRPr sz="1600">
                <a:solidFill>
                  <a:srgbClr val="FFFFFF"/>
                </a:solidFill>
              </a:defRPr>
            </a:pPr>
          </a:p>
        </p:txBody>
      </p:sp>
      <p:sp>
        <p:nvSpPr>
          <p:cNvPr id="137" name="Rettangolo"/>
          <p:cNvSpPr/>
          <p:nvPr/>
        </p:nvSpPr>
        <p:spPr>
          <a:xfrm>
            <a:off x="777874" y="6172200"/>
            <a:ext cx="7543801" cy="26988"/>
          </a:xfrm>
          <a:prstGeom prst="rect">
            <a:avLst/>
          </a:prstGeom>
          <a:solidFill>
            <a:schemeClr val="accent1"/>
          </a:solidFill>
          <a:ln w="12700">
            <a:miter lim="400000"/>
          </a:ln>
        </p:spPr>
        <p:txBody>
          <a:bodyPr lIns="45719" rIns="45719" anchor="ctr"/>
          <a:lstStyle/>
          <a:p>
            <a:pPr algn="ctr" defTabSz="914366">
              <a:defRPr sz="1600">
                <a:solidFill>
                  <a:srgbClr val="FFFFFF"/>
                </a:solidFill>
              </a:defRPr>
            </a:pPr>
          </a:p>
        </p:txBody>
      </p:sp>
      <p:sp>
        <p:nvSpPr>
          <p:cNvPr id="138" name="Numero diapositiva"/>
          <p:cNvSpPr txBox="1"/>
          <p:nvPr>
            <p:ph type="sldNum" sz="quarter" idx="2"/>
          </p:nvPr>
        </p:nvSpPr>
        <p:spPr>
          <a:xfrm>
            <a:off x="7971400" y="5627753"/>
            <a:ext cx="410601" cy="485647"/>
          </a:xfrm>
          <a:prstGeom prst="rect">
            <a:avLst/>
          </a:prstGeom>
        </p:spPr>
        <p:txBody>
          <a:bodyPr lIns="65022" tIns="65022" rIns="65022" bIns="65022"/>
          <a:lstStyle>
            <a:lvl1pPr defTabSz="914366">
              <a:defRPr sz="23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1_Struttura predefinita">
    <p:bg>
      <p:bgPr>
        <a:solidFill>
          <a:srgbClr val="FFFFFF"/>
        </a:solidFill>
      </p:bgPr>
    </p:bg>
    <p:spTree>
      <p:nvGrpSpPr>
        <p:cNvPr id="1" name=""/>
        <p:cNvGrpSpPr/>
        <p:nvPr/>
      </p:nvGrpSpPr>
      <p:grpSpPr>
        <a:xfrm>
          <a:off x="0" y="0"/>
          <a:ext cx="0" cy="0"/>
          <a:chOff x="0" y="0"/>
          <a:chExt cx="0" cy="0"/>
        </a:xfrm>
      </p:grpSpPr>
      <p:sp>
        <p:nvSpPr>
          <p:cNvPr id="145" name="Titolo Testo"/>
          <p:cNvSpPr txBox="1"/>
          <p:nvPr>
            <p:ph type="title"/>
          </p:nvPr>
        </p:nvSpPr>
        <p:spPr>
          <a:xfrm>
            <a:off x="457200" y="92074"/>
            <a:ext cx="8229600" cy="1508126"/>
          </a:xfrm>
          <a:prstGeom prst="rect">
            <a:avLst/>
          </a:prstGeom>
        </p:spPr>
        <p:txBody>
          <a:bodyPr lIns="50800" tIns="50800" rIns="50800" bIns="50800" anchor="ctr"/>
          <a:lstStyle>
            <a:lvl1pPr marL="40639" marR="40639" algn="ctr">
              <a:defRPr sz="4400">
                <a:solidFill>
                  <a:srgbClr val="000000"/>
                </a:solidFill>
                <a:uFill>
                  <a:solidFill>
                    <a:srgbClr val="000000"/>
                  </a:solidFill>
                </a:uFill>
                <a:latin typeface="Arial"/>
                <a:ea typeface="Arial"/>
                <a:cs typeface="Arial"/>
                <a:sym typeface="Arial"/>
              </a:defRPr>
            </a:lvl1pPr>
          </a:lstStyle>
          <a:p>
            <a:pPr/>
            <a:r>
              <a:t>Titolo Testo</a:t>
            </a:r>
          </a:p>
        </p:txBody>
      </p:sp>
      <p:sp>
        <p:nvSpPr>
          <p:cNvPr id="146" name="Corpo livello uno…"/>
          <p:cNvSpPr txBox="1"/>
          <p:nvPr>
            <p:ph type="body" idx="1"/>
          </p:nvPr>
        </p:nvSpPr>
        <p:spPr>
          <a:xfrm>
            <a:off x="457200" y="1600200"/>
            <a:ext cx="8229600" cy="5257800"/>
          </a:xfrm>
          <a:prstGeom prst="rect">
            <a:avLst/>
          </a:prstGeom>
        </p:spPr>
        <p:txBody>
          <a:bodyPr lIns="50800" tIns="50800" rIns="50800" bIns="50800" anchor="t"/>
          <a:lstStyle>
            <a:lvl1pPr marL="383540" marR="40639" indent="-342900">
              <a:spcBef>
                <a:spcPts val="700"/>
              </a:spcBef>
              <a:buClrTx/>
              <a:buFontTx/>
              <a:defRPr sz="3200">
                <a:solidFill>
                  <a:srgbClr val="000000"/>
                </a:solidFill>
                <a:uFill>
                  <a:solidFill>
                    <a:srgbClr val="000000"/>
                  </a:solidFill>
                </a:uFill>
                <a:latin typeface="Arial"/>
                <a:ea typeface="Arial"/>
                <a:cs typeface="Arial"/>
                <a:sym typeface="Arial"/>
              </a:defRPr>
            </a:lvl1pPr>
            <a:lvl2pPr marL="783590" marR="40639" indent="-285750">
              <a:spcBef>
                <a:spcPts val="600"/>
              </a:spcBef>
              <a:buClrTx/>
              <a:buFontTx/>
              <a:buChar char="–"/>
              <a:defRPr sz="2800">
                <a:solidFill>
                  <a:srgbClr val="000000"/>
                </a:solidFill>
                <a:uFill>
                  <a:solidFill>
                    <a:srgbClr val="000000"/>
                  </a:solidFill>
                </a:uFill>
                <a:latin typeface="Arial"/>
                <a:ea typeface="Arial"/>
                <a:cs typeface="Arial"/>
                <a:sym typeface="Arial"/>
              </a:defRPr>
            </a:lvl2pPr>
            <a:lvl3pPr marL="1183639" marR="40639" indent="-228600">
              <a:buClrTx/>
              <a:buFontTx/>
              <a:defRPr>
                <a:solidFill>
                  <a:srgbClr val="000000"/>
                </a:solidFill>
                <a:uFill>
                  <a:solidFill>
                    <a:srgbClr val="000000"/>
                  </a:solidFill>
                </a:uFill>
                <a:latin typeface="Arial"/>
                <a:ea typeface="Arial"/>
                <a:cs typeface="Arial"/>
                <a:sym typeface="Arial"/>
              </a:defRPr>
            </a:lvl3pPr>
            <a:lvl4pPr marL="1640839" marR="40639" indent="-228600">
              <a:spcBef>
                <a:spcPts val="400"/>
              </a:spcBef>
              <a:buClrTx/>
              <a:buFontTx/>
              <a:buChar char="–"/>
              <a:defRPr sz="2000">
                <a:solidFill>
                  <a:srgbClr val="000000"/>
                </a:solidFill>
                <a:uFill>
                  <a:solidFill>
                    <a:srgbClr val="000000"/>
                  </a:solidFill>
                </a:uFill>
                <a:latin typeface="Arial"/>
                <a:ea typeface="Arial"/>
                <a:cs typeface="Arial"/>
                <a:sym typeface="Arial"/>
              </a:defRPr>
            </a:lvl4pPr>
            <a:lvl5pPr marL="2098039" marR="40639" indent="-228600">
              <a:spcBef>
                <a:spcPts val="400"/>
              </a:spcBef>
              <a:buClrTx/>
              <a:buFontTx/>
              <a:buChar char="»"/>
              <a:defRPr sz="2000">
                <a:solidFill>
                  <a:srgbClr val="000000"/>
                </a:solidFill>
                <a:uFill>
                  <a:solidFill>
                    <a:srgbClr val="000000"/>
                  </a:solidFill>
                </a:uFill>
                <a:latin typeface="Arial"/>
                <a:ea typeface="Arial"/>
                <a:cs typeface="Arial"/>
                <a:sym typeface="Aria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47" name="Numero diapositiva"/>
          <p:cNvSpPr txBox="1"/>
          <p:nvPr>
            <p:ph type="sldNum" sz="quarter" idx="2"/>
          </p:nvPr>
        </p:nvSpPr>
        <p:spPr>
          <a:xfrm>
            <a:off x="7463966" y="6245225"/>
            <a:ext cx="312068" cy="298984"/>
          </a:xfrm>
          <a:prstGeom prst="rect">
            <a:avLst/>
          </a:prstGeom>
        </p:spPr>
        <p:txBody>
          <a:bodyPr lIns="50800" tIns="50800" rIns="50800" bIns="50800" anchor="t"/>
          <a:lstStyle>
            <a:lvl1pPr algn="ctr" defTabSz="584200">
              <a:defRPr sz="14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Diapositiva tito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4" name="Cerchio"/>
          <p:cNvSpPr/>
          <p:nvPr/>
        </p:nvSpPr>
        <p:spPr>
          <a:xfrm>
            <a:off x="8457759" y="6499383"/>
            <a:ext cx="84773" cy="84773"/>
          </a:xfrm>
          <a:prstGeom prst="ellipse">
            <a:avLst/>
          </a:prstGeom>
          <a:solidFill>
            <a:srgbClr val="808080"/>
          </a:solidFill>
          <a:ln w="12700">
            <a:miter lim="400000"/>
          </a:ln>
        </p:spPr>
        <p:txBody>
          <a:bodyPr lIns="45719" rIns="45719" anchor="ctr"/>
          <a:lstStyle/>
          <a:p>
            <a:pPr algn="ctr">
              <a:defRPr>
                <a:solidFill>
                  <a:srgbClr val="FFFFFF"/>
                </a:solidFill>
                <a:latin typeface="Palatino Linotype"/>
                <a:ea typeface="Palatino Linotype"/>
                <a:cs typeface="Palatino Linotype"/>
                <a:sym typeface="Palatino Linotype"/>
              </a:defRPr>
            </a:pPr>
          </a:p>
        </p:txBody>
      </p:sp>
      <p:sp>
        <p:nvSpPr>
          <p:cNvPr id="155" name="Cerchio"/>
          <p:cNvSpPr/>
          <p:nvPr/>
        </p:nvSpPr>
        <p:spPr>
          <a:xfrm>
            <a:off x="569118" y="6499383"/>
            <a:ext cx="84773" cy="84773"/>
          </a:xfrm>
          <a:prstGeom prst="ellipse">
            <a:avLst/>
          </a:prstGeom>
          <a:solidFill>
            <a:srgbClr val="808080"/>
          </a:solidFill>
          <a:ln w="12700">
            <a:miter lim="400000"/>
          </a:ln>
        </p:spPr>
        <p:txBody>
          <a:bodyPr lIns="45719" rIns="45719" anchor="ctr"/>
          <a:lstStyle/>
          <a:p>
            <a:pPr algn="ctr">
              <a:defRPr>
                <a:solidFill>
                  <a:srgbClr val="FFFFFF"/>
                </a:solidFill>
                <a:latin typeface="Palatino Linotype"/>
                <a:ea typeface="Palatino Linotype"/>
                <a:cs typeface="Palatino Linotype"/>
                <a:sym typeface="Palatino Linotype"/>
              </a:defRPr>
            </a:pPr>
          </a:p>
        </p:txBody>
      </p:sp>
      <p:sp>
        <p:nvSpPr>
          <p:cNvPr id="156" name="Titolo Testo"/>
          <p:cNvSpPr txBox="1"/>
          <p:nvPr>
            <p:ph type="title"/>
          </p:nvPr>
        </p:nvSpPr>
        <p:spPr>
          <a:xfrm>
            <a:off x="685800" y="0"/>
            <a:ext cx="7772400" cy="4876802"/>
          </a:xfrm>
          <a:prstGeom prst="rect">
            <a:avLst/>
          </a:prstGeom>
        </p:spPr>
        <p:txBody>
          <a:bodyPr/>
          <a:lstStyle>
            <a:lvl1pPr algn="ctr">
              <a:defRPr sz="8000">
                <a:solidFill>
                  <a:srgbClr val="2F5897"/>
                </a:solidFill>
                <a:effectLst>
                  <a:outerShdw sx="100000" sy="100000" kx="0" ky="0" algn="b" rotWithShape="0" blurRad="63500" dist="38100" dir="5400000">
                    <a:srgbClr val="000000">
                      <a:alpha val="25000"/>
                    </a:srgbClr>
                  </a:outerShdw>
                </a:effectLst>
                <a:latin typeface="Palatino Linotype"/>
                <a:ea typeface="Palatino Linotype"/>
                <a:cs typeface="Palatino Linotype"/>
                <a:sym typeface="Palatino Linotype"/>
              </a:defRPr>
            </a:lvl1pPr>
          </a:lstStyle>
          <a:p>
            <a:pPr/>
            <a:r>
              <a:t>Titolo Testo</a:t>
            </a:r>
          </a:p>
        </p:txBody>
      </p:sp>
      <p:sp>
        <p:nvSpPr>
          <p:cNvPr id="157" name="Corpo livello uno…"/>
          <p:cNvSpPr txBox="1"/>
          <p:nvPr>
            <p:ph type="body" sz="quarter" idx="1"/>
          </p:nvPr>
        </p:nvSpPr>
        <p:spPr>
          <a:xfrm>
            <a:off x="1371600" y="4953000"/>
            <a:ext cx="6400800" cy="1905000"/>
          </a:xfrm>
          <a:prstGeom prst="rect">
            <a:avLst/>
          </a:prstGeom>
        </p:spPr>
        <p:txBody>
          <a:bodyPr anchor="t">
            <a:normAutofit fontScale="100000" lnSpcReduction="0"/>
          </a:bodyPr>
          <a:lstStyle>
            <a:lvl1pPr marL="0" indent="0" algn="ctr">
              <a:buClrTx/>
              <a:buSzTx/>
              <a:buFontTx/>
              <a:buNone/>
              <a:defRPr>
                <a:solidFill>
                  <a:srgbClr val="888888"/>
                </a:solidFill>
                <a:latin typeface="Century Gothic"/>
                <a:ea typeface="Century Gothic"/>
                <a:cs typeface="Century Gothic"/>
                <a:sym typeface="Century Gothic"/>
              </a:defRPr>
            </a:lvl1pPr>
            <a:lvl2pPr marL="0" indent="457200" algn="ctr">
              <a:buClrTx/>
              <a:buSzTx/>
              <a:buFontTx/>
              <a:buNone/>
              <a:defRPr>
                <a:solidFill>
                  <a:srgbClr val="888888"/>
                </a:solidFill>
                <a:latin typeface="Century Gothic"/>
                <a:ea typeface="Century Gothic"/>
                <a:cs typeface="Century Gothic"/>
                <a:sym typeface="Century Gothic"/>
              </a:defRPr>
            </a:lvl2pPr>
            <a:lvl3pPr marL="0" indent="914400" algn="ctr">
              <a:buClrTx/>
              <a:buSzTx/>
              <a:buFontTx/>
              <a:buNone/>
              <a:defRPr>
                <a:solidFill>
                  <a:srgbClr val="888888"/>
                </a:solidFill>
                <a:latin typeface="Century Gothic"/>
                <a:ea typeface="Century Gothic"/>
                <a:cs typeface="Century Gothic"/>
                <a:sym typeface="Century Gothic"/>
              </a:defRPr>
            </a:lvl3pPr>
            <a:lvl4pPr marL="0" indent="1371600" algn="ctr">
              <a:buClrTx/>
              <a:buSzTx/>
              <a:buFontTx/>
              <a:buNone/>
              <a:defRPr>
                <a:solidFill>
                  <a:srgbClr val="888888"/>
                </a:solidFill>
                <a:latin typeface="Century Gothic"/>
                <a:ea typeface="Century Gothic"/>
                <a:cs typeface="Century Gothic"/>
                <a:sym typeface="Century Gothic"/>
              </a:defRPr>
            </a:lvl4pPr>
            <a:lvl5pPr marL="0" indent="1828800" algn="ctr">
              <a:buClrTx/>
              <a:buSzTx/>
              <a:buFontTx/>
              <a:buNone/>
              <a:defRPr>
                <a:solidFill>
                  <a:srgbClr val="888888"/>
                </a:solidFill>
                <a:latin typeface="Century Gothic"/>
                <a:ea typeface="Century Gothic"/>
                <a:cs typeface="Century Gothic"/>
                <a:sym typeface="Century Gothic"/>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58" name="Numero diapositiva"/>
          <p:cNvSpPr txBox="1"/>
          <p:nvPr>
            <p:ph type="sldNum" sz="quarter" idx="2"/>
          </p:nvPr>
        </p:nvSpPr>
        <p:spPr>
          <a:xfrm>
            <a:off x="8543277" y="6416230"/>
            <a:ext cx="561976" cy="245365"/>
          </a:xfrm>
          <a:prstGeom prst="rect">
            <a:avLst/>
          </a:prstGeom>
        </p:spPr>
        <p:txBody>
          <a:bodyPr wrap="square" lIns="27432" tIns="27432" rIns="27432" bIns="27432"/>
          <a:lstStyle>
            <a:lvl1pPr algn="l">
              <a:defRPr sz="1200">
                <a:solidFill>
                  <a:srgbClr val="59595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Diapositiva titolo">
    <p:bg>
      <p:bgPr>
        <a:solidFill>
          <a:srgbClr val="FFFFFF"/>
        </a:solidFill>
      </p:bgPr>
    </p:bg>
    <p:spTree>
      <p:nvGrpSpPr>
        <p:cNvPr id="1" name=""/>
        <p:cNvGrpSpPr/>
        <p:nvPr/>
      </p:nvGrpSpPr>
      <p:grpSpPr>
        <a:xfrm>
          <a:off x="0" y="0"/>
          <a:ext cx="0" cy="0"/>
          <a:chOff x="0" y="0"/>
          <a:chExt cx="0" cy="0"/>
        </a:xfrm>
      </p:grpSpPr>
      <p:sp>
        <p:nvSpPr>
          <p:cNvPr id="165" name="Titolo Testo"/>
          <p:cNvSpPr txBox="1"/>
          <p:nvPr>
            <p:ph type="title"/>
          </p:nvPr>
        </p:nvSpPr>
        <p:spPr>
          <a:xfrm>
            <a:off x="685800" y="1122362"/>
            <a:ext cx="7772400" cy="2387601"/>
          </a:xfrm>
          <a:prstGeom prst="rect">
            <a:avLst/>
          </a:prstGeom>
        </p:spPr>
        <p:txBody>
          <a:bodyPr>
            <a:normAutofit fontScale="100000" lnSpcReduction="0"/>
          </a:bodyPr>
          <a:lstStyle>
            <a:lvl1pPr algn="ctr">
              <a:lnSpc>
                <a:spcPct val="90000"/>
              </a:lnSpc>
              <a:defRPr sz="6000">
                <a:solidFill>
                  <a:srgbClr val="000000"/>
                </a:solidFill>
                <a:latin typeface="Calibri Light"/>
                <a:ea typeface="Calibri Light"/>
                <a:cs typeface="Calibri Light"/>
                <a:sym typeface="Calibri Light"/>
              </a:defRPr>
            </a:lvl1pPr>
          </a:lstStyle>
          <a:p>
            <a:pPr/>
            <a:r>
              <a:t>Titolo Testo</a:t>
            </a:r>
          </a:p>
        </p:txBody>
      </p:sp>
      <p:sp>
        <p:nvSpPr>
          <p:cNvPr id="166" name="Corpo livello uno…"/>
          <p:cNvSpPr txBox="1"/>
          <p:nvPr>
            <p:ph type="body" sz="quarter" idx="1"/>
          </p:nvPr>
        </p:nvSpPr>
        <p:spPr>
          <a:xfrm>
            <a:off x="1143000" y="3602037"/>
            <a:ext cx="6858000" cy="1655763"/>
          </a:xfrm>
          <a:prstGeom prst="rect">
            <a:avLst/>
          </a:prstGeom>
        </p:spPr>
        <p:txBody>
          <a:bodyPr anchor="t">
            <a:normAutofit fontScale="100000" lnSpcReduction="0"/>
          </a:bodyPr>
          <a:lstStyle>
            <a:lvl1pPr marL="0" indent="0" algn="ctr">
              <a:lnSpc>
                <a:spcPct val="90000"/>
              </a:lnSpc>
              <a:spcBef>
                <a:spcPts val="1000"/>
              </a:spcBef>
              <a:buClrTx/>
              <a:buSzTx/>
              <a:buFontTx/>
              <a:buNone/>
              <a:defRPr>
                <a:solidFill>
                  <a:srgbClr val="000000"/>
                </a:solidFill>
                <a:latin typeface="+mj-lt"/>
                <a:ea typeface="+mj-ea"/>
                <a:cs typeface="+mj-cs"/>
                <a:sym typeface="Calibri"/>
              </a:defRPr>
            </a:lvl1pPr>
            <a:lvl2pPr marL="0" indent="457200" algn="ctr">
              <a:lnSpc>
                <a:spcPct val="90000"/>
              </a:lnSpc>
              <a:spcBef>
                <a:spcPts val="1000"/>
              </a:spcBef>
              <a:buClrTx/>
              <a:buSzTx/>
              <a:buFontTx/>
              <a:buNone/>
              <a:defRPr>
                <a:solidFill>
                  <a:srgbClr val="000000"/>
                </a:solidFill>
                <a:latin typeface="+mj-lt"/>
                <a:ea typeface="+mj-ea"/>
                <a:cs typeface="+mj-cs"/>
                <a:sym typeface="Calibri"/>
              </a:defRPr>
            </a:lvl2pPr>
            <a:lvl3pPr marL="0" indent="914400" algn="ctr">
              <a:lnSpc>
                <a:spcPct val="90000"/>
              </a:lnSpc>
              <a:spcBef>
                <a:spcPts val="1000"/>
              </a:spcBef>
              <a:buClrTx/>
              <a:buSzTx/>
              <a:buFontTx/>
              <a:buNone/>
              <a:defRPr>
                <a:solidFill>
                  <a:srgbClr val="000000"/>
                </a:solidFill>
                <a:latin typeface="+mj-lt"/>
                <a:ea typeface="+mj-ea"/>
                <a:cs typeface="+mj-cs"/>
                <a:sym typeface="Calibri"/>
              </a:defRPr>
            </a:lvl3pPr>
            <a:lvl4pPr marL="0" indent="1371600" algn="ctr">
              <a:lnSpc>
                <a:spcPct val="90000"/>
              </a:lnSpc>
              <a:spcBef>
                <a:spcPts val="1000"/>
              </a:spcBef>
              <a:buClrTx/>
              <a:buSzTx/>
              <a:buFontTx/>
              <a:buNone/>
              <a:defRPr>
                <a:solidFill>
                  <a:srgbClr val="000000"/>
                </a:solidFill>
                <a:latin typeface="+mj-lt"/>
                <a:ea typeface="+mj-ea"/>
                <a:cs typeface="+mj-cs"/>
                <a:sym typeface="Calibri"/>
              </a:defRPr>
            </a:lvl4pPr>
            <a:lvl5pPr marL="0" indent="1828800" algn="ctr">
              <a:lnSpc>
                <a:spcPct val="90000"/>
              </a:lnSpc>
              <a:spcBef>
                <a:spcPts val="1000"/>
              </a:spcBef>
              <a:buClrTx/>
              <a:buSzTx/>
              <a:buFontTx/>
              <a:buNone/>
              <a:defRPr>
                <a:solidFill>
                  <a:srgbClr val="000000"/>
                </a:solidFill>
                <a:latin typeface="+mj-lt"/>
                <a:ea typeface="+mj-ea"/>
                <a:cs typeface="+mj-cs"/>
                <a:sym typeface="Calibri"/>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67" name="Numero diapositiva"/>
          <p:cNvSpPr txBox="1"/>
          <p:nvPr>
            <p:ph type="sldNum" sz="quarter" idx="2"/>
          </p:nvPr>
        </p:nvSpPr>
        <p:spPr>
          <a:xfrm>
            <a:off x="8256726" y="6404294"/>
            <a:ext cx="258624" cy="269241"/>
          </a:xfrm>
          <a:prstGeom prst="rect">
            <a:avLst/>
          </a:prstGeom>
        </p:spPr>
        <p:txBody>
          <a:bodyPr/>
          <a:lstStyle>
            <a:lvl1pPr>
              <a:defRPr sz="1200">
                <a:solidFill>
                  <a:srgbClr val="888888"/>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4" name="Titolo Testo"/>
          <p:cNvSpPr txBox="1"/>
          <p:nvPr>
            <p:ph type="title"/>
          </p:nvPr>
        </p:nvSpPr>
        <p:spPr>
          <a:xfrm>
            <a:off x="762000" y="4572000"/>
            <a:ext cx="6781800" cy="1600200"/>
          </a:xfrm>
          <a:prstGeom prst="rect">
            <a:avLst/>
          </a:prstGeom>
        </p:spPr>
        <p:txBody>
          <a:bodyPr>
            <a:normAutofit fontScale="100000" lnSpcReduction="0"/>
          </a:bodyPr>
          <a:lstStyle/>
          <a:p>
            <a:pPr/>
            <a:r>
              <a:t>Titolo Testo</a:t>
            </a:r>
          </a:p>
        </p:txBody>
      </p:sp>
      <p:sp>
        <p:nvSpPr>
          <p:cNvPr id="25" name="Corpo livello uno…"/>
          <p:cNvSpPr txBox="1"/>
          <p:nvPr>
            <p:ph type="body" idx="1"/>
          </p:nvPr>
        </p:nvSpPr>
        <p:spPr>
          <a:xfrm>
            <a:off x="762000" y="685800"/>
            <a:ext cx="7543800" cy="3886200"/>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2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Section Header">
    <p:spTree>
      <p:nvGrpSpPr>
        <p:cNvPr id="1" name=""/>
        <p:cNvGrpSpPr/>
        <p:nvPr/>
      </p:nvGrpSpPr>
      <p:grpSpPr>
        <a:xfrm>
          <a:off x="0" y="0"/>
          <a:ext cx="0" cy="0"/>
          <a:chOff x="0" y="0"/>
          <a:chExt cx="0" cy="0"/>
        </a:xfrm>
      </p:grpSpPr>
      <p:sp>
        <p:nvSpPr>
          <p:cNvPr id="33" name="Rettangolo"/>
          <p:cNvSpPr/>
          <p:nvPr/>
        </p:nvSpPr>
        <p:spPr>
          <a:xfrm>
            <a:off x="777875" y="0"/>
            <a:ext cx="7543800" cy="3048000"/>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34" name="Rettangolo"/>
          <p:cNvSpPr/>
          <p:nvPr/>
        </p:nvSpPr>
        <p:spPr>
          <a:xfrm>
            <a:off x="777875" y="6172200"/>
            <a:ext cx="7543800" cy="26988"/>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35" name="Titolo Testo"/>
          <p:cNvSpPr txBox="1"/>
          <p:nvPr>
            <p:ph type="title"/>
          </p:nvPr>
        </p:nvSpPr>
        <p:spPr>
          <a:xfrm>
            <a:off x="762000" y="3276600"/>
            <a:ext cx="7543800" cy="1676400"/>
          </a:xfrm>
          <a:prstGeom prst="rect">
            <a:avLst/>
          </a:prstGeom>
        </p:spPr>
        <p:txBody>
          <a:bodyPr>
            <a:normAutofit fontScale="100000" lnSpcReduction="0"/>
          </a:bodyPr>
          <a:lstStyle>
            <a:lvl1pPr>
              <a:defRPr cap="all"/>
            </a:lvl1pPr>
          </a:lstStyle>
          <a:p>
            <a:pPr/>
            <a:r>
              <a:t>Titolo Testo</a:t>
            </a:r>
          </a:p>
        </p:txBody>
      </p:sp>
      <p:sp>
        <p:nvSpPr>
          <p:cNvPr id="36" name="Corpo livello uno…"/>
          <p:cNvSpPr txBox="1"/>
          <p:nvPr>
            <p:ph type="body" sz="quarter" idx="1"/>
          </p:nvPr>
        </p:nvSpPr>
        <p:spPr>
          <a:xfrm>
            <a:off x="762000" y="4953000"/>
            <a:ext cx="6858000" cy="914400"/>
          </a:xfrm>
          <a:prstGeom prst="rect">
            <a:avLst/>
          </a:prstGeom>
        </p:spPr>
        <p:txBody>
          <a:bodyPr anchor="t">
            <a:normAutofit fontScale="100000" lnSpcReduction="0"/>
          </a:bodyPr>
          <a:lstStyle>
            <a:lvl1pPr marL="0" indent="0">
              <a:spcBef>
                <a:spcPts val="600"/>
              </a:spcBef>
              <a:buClrTx/>
              <a:buSzTx/>
              <a:buFontTx/>
              <a:buNone/>
              <a:defRPr sz="2800"/>
            </a:lvl1pPr>
            <a:lvl2pPr marL="0" indent="457200">
              <a:spcBef>
                <a:spcPts val="600"/>
              </a:spcBef>
              <a:buClrTx/>
              <a:buSzTx/>
              <a:buFontTx/>
              <a:buNone/>
              <a:defRPr sz="2800"/>
            </a:lvl2pPr>
            <a:lvl3pPr marL="0" indent="914400">
              <a:spcBef>
                <a:spcPts val="600"/>
              </a:spcBef>
              <a:buClrTx/>
              <a:buSzTx/>
              <a:buFontTx/>
              <a:buNone/>
              <a:defRPr sz="2800"/>
            </a:lvl3pPr>
            <a:lvl4pPr marL="0" indent="1371600">
              <a:spcBef>
                <a:spcPts val="600"/>
              </a:spcBef>
              <a:buClrTx/>
              <a:buSzTx/>
              <a:buFontTx/>
              <a:buNone/>
              <a:defRPr sz="2800"/>
            </a:lvl4pPr>
            <a:lvl5pPr marL="0" indent="1828800">
              <a:spcBef>
                <a:spcPts val="600"/>
              </a:spcBef>
              <a:buClrTx/>
              <a:buSzTx/>
              <a:buFontTx/>
              <a:buNone/>
              <a:defRPr sz="2800"/>
            </a:lvl5pPr>
          </a:lstStyle>
          <a:p>
            <a:pPr/>
            <a:r>
              <a:t>Corpo livello uno</a:t>
            </a:r>
          </a:p>
          <a:p>
            <a:pPr lvl="1"/>
            <a:r>
              <a:t>Corpo livello due</a:t>
            </a:r>
          </a:p>
          <a:p>
            <a:pPr lvl="2"/>
            <a:r>
              <a:t>Corpo livello tre</a:t>
            </a:r>
          </a:p>
          <a:p>
            <a:pPr lvl="3"/>
            <a:r>
              <a:t>Corpo livello quattro</a:t>
            </a:r>
          </a:p>
          <a:p>
            <a:pPr lvl="4"/>
            <a:r>
              <a:t>Corpo livello cinque</a:t>
            </a:r>
          </a:p>
        </p:txBody>
      </p:sp>
      <p:sp>
        <p:nvSpPr>
          <p:cNvPr id="3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44" name="Titolo Testo"/>
          <p:cNvSpPr txBox="1"/>
          <p:nvPr>
            <p:ph type="title"/>
          </p:nvPr>
        </p:nvSpPr>
        <p:spPr>
          <a:xfrm>
            <a:off x="762000" y="4572000"/>
            <a:ext cx="6781800" cy="1600200"/>
          </a:xfrm>
          <a:prstGeom prst="rect">
            <a:avLst/>
          </a:prstGeom>
        </p:spPr>
        <p:txBody>
          <a:bodyPr>
            <a:normAutofit fontScale="100000" lnSpcReduction="0"/>
          </a:bodyPr>
          <a:lstStyle/>
          <a:p>
            <a:pPr/>
            <a:r>
              <a:t>Titolo Testo</a:t>
            </a:r>
          </a:p>
        </p:txBody>
      </p:sp>
      <p:sp>
        <p:nvSpPr>
          <p:cNvPr id="45" name="Corpo livello uno…"/>
          <p:cNvSpPr txBox="1"/>
          <p:nvPr>
            <p:ph type="body" sz="half" idx="1"/>
          </p:nvPr>
        </p:nvSpPr>
        <p:spPr>
          <a:xfrm>
            <a:off x="762000" y="609601"/>
            <a:ext cx="3657600" cy="3767329"/>
          </a:xfrm>
          <a:prstGeom prst="rect">
            <a:avLst/>
          </a:prstGeom>
        </p:spPr>
        <p:txBody>
          <a:bodyPr>
            <a:normAutofit fontScale="100000" lnSpcReduction="0"/>
          </a:bodyPr>
          <a:lstStyle>
            <a:lvl1pPr>
              <a:spcBef>
                <a:spcPts val="600"/>
              </a:spcBef>
              <a:defRPr sz="2800"/>
            </a:lvl1pPr>
            <a:lvl2pPr marL="639233" indent="-318558">
              <a:spcBef>
                <a:spcPts val="600"/>
              </a:spcBef>
              <a:defRPr sz="2800"/>
            </a:lvl2pPr>
            <a:lvl3pPr marL="959802" indent="-320039">
              <a:spcBef>
                <a:spcPts val="600"/>
              </a:spcBef>
              <a:defRPr sz="2800"/>
            </a:lvl3pPr>
            <a:lvl4pPr marL="1270000" indent="-355600">
              <a:spcBef>
                <a:spcPts val="600"/>
              </a:spcBef>
              <a:defRPr sz="2800"/>
            </a:lvl4pPr>
            <a:lvl5pPr marL="1498600" indent="-355600">
              <a:spcBef>
                <a:spcPts val="600"/>
              </a:spcBef>
              <a:defRPr sz="2800"/>
            </a:lvl5pPr>
          </a:lstStyle>
          <a:p>
            <a:pPr/>
            <a:r>
              <a:t>Corpo livello uno</a:t>
            </a:r>
          </a:p>
          <a:p>
            <a:pPr lvl="1"/>
            <a:r>
              <a:t>Corpo livello due</a:t>
            </a:r>
          </a:p>
          <a:p>
            <a:pPr lvl="2"/>
            <a:r>
              <a:t>Corpo livello tre</a:t>
            </a:r>
          </a:p>
          <a:p>
            <a:pPr lvl="3"/>
            <a:r>
              <a:t>Corpo livello quattro</a:t>
            </a:r>
          </a:p>
          <a:p>
            <a:pPr lvl="4"/>
            <a:r>
              <a:t>Corpo livello cinque</a:t>
            </a:r>
          </a:p>
        </p:txBody>
      </p:sp>
      <p:sp>
        <p:nvSpPr>
          <p:cNvPr id="4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53" name="Linea"/>
          <p:cNvSpPr/>
          <p:nvPr/>
        </p:nvSpPr>
        <p:spPr>
          <a:xfrm>
            <a:off x="758824" y="1249362"/>
            <a:ext cx="3657602" cy="1589"/>
          </a:xfrm>
          <a:prstGeom prst="line">
            <a:avLst/>
          </a:prstGeom>
          <a:ln>
            <a:solidFill>
              <a:srgbClr val="B73965"/>
            </a:solidFill>
          </a:ln>
        </p:spPr>
        <p:txBody>
          <a:bodyPr lIns="45719" rIns="45719"/>
          <a:lstStyle/>
          <a:p>
            <a:pPr/>
          </a:p>
        </p:txBody>
      </p:sp>
      <p:sp>
        <p:nvSpPr>
          <p:cNvPr id="54" name="Linea"/>
          <p:cNvSpPr/>
          <p:nvPr/>
        </p:nvSpPr>
        <p:spPr>
          <a:xfrm>
            <a:off x="4645025" y="1249362"/>
            <a:ext cx="3657601" cy="1589"/>
          </a:xfrm>
          <a:prstGeom prst="line">
            <a:avLst/>
          </a:prstGeom>
          <a:ln>
            <a:solidFill>
              <a:srgbClr val="B73965"/>
            </a:solidFill>
          </a:ln>
        </p:spPr>
        <p:txBody>
          <a:bodyPr lIns="45719" rIns="45719"/>
          <a:lstStyle/>
          <a:p>
            <a:pPr/>
          </a:p>
        </p:txBody>
      </p:sp>
      <p:sp>
        <p:nvSpPr>
          <p:cNvPr id="55" name="Titolo Testo"/>
          <p:cNvSpPr txBox="1"/>
          <p:nvPr>
            <p:ph type="title"/>
          </p:nvPr>
        </p:nvSpPr>
        <p:spPr>
          <a:xfrm>
            <a:off x="762000" y="4572000"/>
            <a:ext cx="6781800" cy="1600200"/>
          </a:xfrm>
          <a:prstGeom prst="rect">
            <a:avLst/>
          </a:prstGeom>
        </p:spPr>
        <p:txBody>
          <a:bodyPr>
            <a:normAutofit fontScale="100000" lnSpcReduction="0"/>
          </a:bodyPr>
          <a:lstStyle/>
          <a:p>
            <a:pPr/>
            <a:r>
              <a:t>Titolo Testo</a:t>
            </a:r>
          </a:p>
        </p:txBody>
      </p:sp>
      <p:sp>
        <p:nvSpPr>
          <p:cNvPr id="56" name="Corpo livello uno…"/>
          <p:cNvSpPr txBox="1"/>
          <p:nvPr>
            <p:ph type="body" sz="quarter" idx="1"/>
          </p:nvPr>
        </p:nvSpPr>
        <p:spPr>
          <a:xfrm>
            <a:off x="758951" y="609600"/>
            <a:ext cx="3657601" cy="639763"/>
          </a:xfrm>
          <a:prstGeom prst="rect">
            <a:avLst/>
          </a:prstGeom>
        </p:spPr>
        <p:txBody>
          <a:bodyPr anchor="b">
            <a:normAutofit fontScale="100000" lnSpcReduction="0"/>
          </a:bodyPr>
          <a:lstStyle>
            <a:lvl1pPr marL="0" indent="0">
              <a:spcBef>
                <a:spcPts val="600"/>
              </a:spcBef>
              <a:buClrTx/>
              <a:buSzTx/>
              <a:buFontTx/>
              <a:buNone/>
              <a:defRPr sz="2800">
                <a:latin typeface="Impact"/>
                <a:ea typeface="Impact"/>
                <a:cs typeface="Impact"/>
                <a:sym typeface="Impact"/>
              </a:defRPr>
            </a:lvl1pPr>
            <a:lvl2pPr marL="0" indent="457200">
              <a:spcBef>
                <a:spcPts val="600"/>
              </a:spcBef>
              <a:buClrTx/>
              <a:buSzTx/>
              <a:buFontTx/>
              <a:buNone/>
              <a:defRPr sz="2800">
                <a:latin typeface="Impact"/>
                <a:ea typeface="Impact"/>
                <a:cs typeface="Impact"/>
                <a:sym typeface="Impact"/>
              </a:defRPr>
            </a:lvl2pPr>
            <a:lvl3pPr marL="0" indent="914400">
              <a:spcBef>
                <a:spcPts val="600"/>
              </a:spcBef>
              <a:buClrTx/>
              <a:buSzTx/>
              <a:buFontTx/>
              <a:buNone/>
              <a:defRPr sz="2800">
                <a:latin typeface="Impact"/>
                <a:ea typeface="Impact"/>
                <a:cs typeface="Impact"/>
                <a:sym typeface="Impact"/>
              </a:defRPr>
            </a:lvl3pPr>
            <a:lvl4pPr marL="0" indent="1371600">
              <a:spcBef>
                <a:spcPts val="600"/>
              </a:spcBef>
              <a:buClrTx/>
              <a:buSzTx/>
              <a:buFontTx/>
              <a:buNone/>
              <a:defRPr sz="2800">
                <a:latin typeface="Impact"/>
                <a:ea typeface="Impact"/>
                <a:cs typeface="Impact"/>
                <a:sym typeface="Impact"/>
              </a:defRPr>
            </a:lvl4pPr>
            <a:lvl5pPr marL="0" indent="1828800">
              <a:spcBef>
                <a:spcPts val="600"/>
              </a:spcBef>
              <a:buClrTx/>
              <a:buSzTx/>
              <a:buFontTx/>
              <a:buNone/>
              <a:defRPr sz="2800">
                <a:latin typeface="Impact"/>
                <a:ea typeface="Impact"/>
                <a:cs typeface="Impact"/>
                <a:sym typeface="Impact"/>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57" name="Rettangolo"/>
          <p:cNvSpPr/>
          <p:nvPr>
            <p:ph type="body" sz="quarter" idx="13"/>
          </p:nvPr>
        </p:nvSpPr>
        <p:spPr>
          <a:xfrm>
            <a:off x="4645152" y="609600"/>
            <a:ext cx="3657601" cy="639763"/>
          </a:xfrm>
          <a:prstGeom prst="rect">
            <a:avLst/>
          </a:prstGeom>
        </p:spPr>
        <p:txBody>
          <a:bodyPr anchor="b">
            <a:normAutofit fontScale="100000" lnSpcReduction="0"/>
          </a:bodyPr>
          <a:lstStyle/>
          <a:p>
            <a:pPr marL="0" indent="0">
              <a:spcBef>
                <a:spcPts val="600"/>
              </a:spcBef>
              <a:buClrTx/>
              <a:buSzTx/>
              <a:buFontTx/>
              <a:buNone/>
              <a:defRPr sz="2800">
                <a:latin typeface="Impact"/>
                <a:ea typeface="Impact"/>
                <a:cs typeface="Impact"/>
                <a:sym typeface="Impact"/>
              </a:defRPr>
            </a:pPr>
          </a:p>
        </p:txBody>
      </p:sp>
      <p:sp>
        <p:nvSpPr>
          <p:cNvPr id="5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65" name="Titolo Testo"/>
          <p:cNvSpPr txBox="1"/>
          <p:nvPr>
            <p:ph type="title"/>
          </p:nvPr>
        </p:nvSpPr>
        <p:spPr>
          <a:xfrm>
            <a:off x="762000" y="4572000"/>
            <a:ext cx="6781800" cy="1600200"/>
          </a:xfrm>
          <a:prstGeom prst="rect">
            <a:avLst/>
          </a:prstGeom>
        </p:spPr>
        <p:txBody>
          <a:bodyPr>
            <a:normAutofit fontScale="100000" lnSpcReduction="0"/>
          </a:bodyPr>
          <a:lstStyle/>
          <a:p>
            <a:pPr/>
            <a:r>
              <a:t>Titolo Testo</a:t>
            </a:r>
          </a:p>
        </p:txBody>
      </p:sp>
      <p:sp>
        <p:nvSpPr>
          <p:cNvPr id="6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7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80" name="Linea"/>
          <p:cNvSpPr/>
          <p:nvPr/>
        </p:nvSpPr>
        <p:spPr>
          <a:xfrm flipH="1">
            <a:off x="3581399" y="611187"/>
            <a:ext cx="1590" cy="3810001"/>
          </a:xfrm>
          <a:prstGeom prst="line">
            <a:avLst/>
          </a:prstGeom>
          <a:ln>
            <a:solidFill>
              <a:srgbClr val="DC9BCF"/>
            </a:solidFill>
          </a:ln>
        </p:spPr>
        <p:txBody>
          <a:bodyPr lIns="45719" rIns="45719"/>
          <a:lstStyle/>
          <a:p>
            <a:pPr/>
          </a:p>
        </p:txBody>
      </p:sp>
      <p:sp>
        <p:nvSpPr>
          <p:cNvPr id="81" name="Titolo Testo"/>
          <p:cNvSpPr txBox="1"/>
          <p:nvPr>
            <p:ph type="title"/>
          </p:nvPr>
        </p:nvSpPr>
        <p:spPr>
          <a:xfrm>
            <a:off x="762000" y="4572000"/>
            <a:ext cx="6784848" cy="1600200"/>
          </a:xfrm>
          <a:prstGeom prst="rect">
            <a:avLst/>
          </a:prstGeom>
        </p:spPr>
        <p:txBody>
          <a:bodyPr>
            <a:normAutofit fontScale="100000" lnSpcReduction="0"/>
          </a:bodyPr>
          <a:lstStyle/>
          <a:p>
            <a:pPr/>
            <a:r>
              <a:t>Titolo Testo</a:t>
            </a:r>
          </a:p>
        </p:txBody>
      </p:sp>
      <p:sp>
        <p:nvSpPr>
          <p:cNvPr id="82" name="Corpo livello uno…"/>
          <p:cNvSpPr txBox="1"/>
          <p:nvPr>
            <p:ph type="body" sz="half" idx="1"/>
          </p:nvPr>
        </p:nvSpPr>
        <p:spPr>
          <a:xfrm>
            <a:off x="3710866" y="457200"/>
            <a:ext cx="4594934" cy="4114799"/>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83" name="Rettangolo"/>
          <p:cNvSpPr/>
          <p:nvPr>
            <p:ph type="body" sz="quarter" idx="13"/>
          </p:nvPr>
        </p:nvSpPr>
        <p:spPr>
          <a:xfrm>
            <a:off x="762001" y="457200"/>
            <a:ext cx="2673657" cy="4114800"/>
          </a:xfrm>
          <a:prstGeom prst="rect">
            <a:avLst/>
          </a:prstGeom>
        </p:spPr>
        <p:txBody>
          <a:bodyPr>
            <a:normAutofit fontScale="100000" lnSpcReduction="0"/>
          </a:bodyPr>
          <a:lstStyle/>
          <a:p>
            <a:pPr marL="0" indent="0">
              <a:buClrTx/>
              <a:buSzTx/>
              <a:buFontTx/>
              <a:buNone/>
              <a:defRPr sz="2100"/>
            </a:pPr>
          </a:p>
        </p:txBody>
      </p:sp>
      <p:sp>
        <p:nvSpPr>
          <p:cNvPr id="8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91" name="Titolo Testo"/>
          <p:cNvSpPr txBox="1"/>
          <p:nvPr>
            <p:ph type="title"/>
          </p:nvPr>
        </p:nvSpPr>
        <p:spPr>
          <a:xfrm>
            <a:off x="758951" y="4572000"/>
            <a:ext cx="6784849" cy="1600200"/>
          </a:xfrm>
          <a:prstGeom prst="rect">
            <a:avLst/>
          </a:prstGeom>
        </p:spPr>
        <p:txBody>
          <a:bodyPr>
            <a:normAutofit fontScale="100000" lnSpcReduction="0"/>
          </a:bodyPr>
          <a:lstStyle/>
          <a:p>
            <a:pPr/>
            <a:r>
              <a:t>Titolo Testo</a:t>
            </a:r>
          </a:p>
        </p:txBody>
      </p:sp>
      <p:sp>
        <p:nvSpPr>
          <p:cNvPr id="92" name="Immagine"/>
          <p:cNvSpPr/>
          <p:nvPr>
            <p:ph type="pic" sz="half" idx="13"/>
          </p:nvPr>
        </p:nvSpPr>
        <p:spPr>
          <a:xfrm>
            <a:off x="777240" y="457200"/>
            <a:ext cx="7543801" cy="2895600"/>
          </a:xfrm>
          <a:prstGeom prst="rect">
            <a:avLst/>
          </a:prstGeom>
          <a:ln w="6350">
            <a:solidFill>
              <a:srgbClr val="B13F9A"/>
            </a:solidFill>
            <a:round/>
          </a:ln>
        </p:spPr>
        <p:txBody>
          <a:bodyPr lIns="91439" rIns="91439" anchor="t"/>
          <a:lstStyle/>
          <a:p>
            <a:pPr/>
          </a:p>
        </p:txBody>
      </p:sp>
      <p:sp>
        <p:nvSpPr>
          <p:cNvPr id="93" name="Corpo livello uno…"/>
          <p:cNvSpPr txBox="1"/>
          <p:nvPr>
            <p:ph type="body" sz="quarter" idx="1"/>
          </p:nvPr>
        </p:nvSpPr>
        <p:spPr>
          <a:xfrm>
            <a:off x="850391" y="3505200"/>
            <a:ext cx="7391401" cy="804863"/>
          </a:xfrm>
          <a:prstGeom prst="rect">
            <a:avLst/>
          </a:prstGeom>
        </p:spPr>
        <p:txBody>
          <a:bodyPr anchor="t">
            <a:normAutofit fontScale="100000" lnSpcReduction="0"/>
          </a:bodyPr>
          <a:lstStyle>
            <a:lvl1pPr marL="0" indent="0">
              <a:spcBef>
                <a:spcPts val="400"/>
              </a:spcBef>
              <a:buClrTx/>
              <a:buSzTx/>
              <a:buFontTx/>
              <a:buNone/>
              <a:defRPr sz="1800"/>
            </a:lvl1pPr>
            <a:lvl2pPr marL="0" indent="457200">
              <a:spcBef>
                <a:spcPts val="400"/>
              </a:spcBef>
              <a:buClrTx/>
              <a:buSzTx/>
              <a:buFontTx/>
              <a:buNone/>
              <a:defRPr sz="1800"/>
            </a:lvl2pPr>
            <a:lvl3pPr marL="0" indent="914400">
              <a:spcBef>
                <a:spcPts val="400"/>
              </a:spcBef>
              <a:buClrTx/>
              <a:buSzTx/>
              <a:buFontTx/>
              <a:buNone/>
              <a:defRPr sz="1800"/>
            </a:lvl3pPr>
            <a:lvl4pPr marL="0" indent="1371600">
              <a:spcBef>
                <a:spcPts val="400"/>
              </a:spcBef>
              <a:buClrTx/>
              <a:buSzTx/>
              <a:buFontTx/>
              <a:buNone/>
              <a:defRPr sz="1800"/>
            </a:lvl4pPr>
            <a:lvl5pPr marL="0" indent="1828800">
              <a:spcBef>
                <a:spcPts val="400"/>
              </a:spcBef>
              <a:buClrTx/>
              <a:buSzTx/>
              <a:buFontTx/>
              <a:buNone/>
              <a:defRPr sz="1800"/>
            </a:lvl5pPr>
          </a:lstStyle>
          <a:p>
            <a:pPr/>
            <a:r>
              <a:t>Corpo livello uno</a:t>
            </a:r>
          </a:p>
          <a:p>
            <a:pPr lvl="1"/>
            <a:r>
              <a:t>Corpo livello due</a:t>
            </a:r>
          </a:p>
          <a:p>
            <a:pPr lvl="2"/>
            <a:r>
              <a:t>Corpo livello tre</a:t>
            </a:r>
          </a:p>
          <a:p>
            <a:pPr lvl="3"/>
            <a:r>
              <a:t>Corpo livello quattro</a:t>
            </a:r>
          </a:p>
          <a:p>
            <a:pPr lvl="4"/>
            <a:r>
              <a:t>Corpo livello cinque</a:t>
            </a:r>
          </a:p>
        </p:txBody>
      </p:sp>
      <p:sp>
        <p:nvSpPr>
          <p:cNvPr id="9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Rettangolo"/>
          <p:cNvSpPr/>
          <p:nvPr/>
        </p:nvSpPr>
        <p:spPr>
          <a:xfrm>
            <a:off x="777875" y="0"/>
            <a:ext cx="7543800" cy="381000"/>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3" name="Rettangolo"/>
          <p:cNvSpPr/>
          <p:nvPr/>
        </p:nvSpPr>
        <p:spPr>
          <a:xfrm>
            <a:off x="777875" y="6172200"/>
            <a:ext cx="7543800" cy="26988"/>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4" name="Titolo Testo"/>
          <p:cNvSpPr txBox="1"/>
          <p:nvPr>
            <p:ph type="title"/>
          </p:nvPr>
        </p:nvSpPr>
        <p:spPr>
          <a:xfrm>
            <a:off x="457200" y="0"/>
            <a:ext cx="8229600" cy="1417638"/>
          </a:xfrm>
          <a:prstGeom prst="rect">
            <a:avLst/>
          </a:prstGeom>
          <a:ln w="12700">
            <a:miter lim="400000"/>
          </a:ln>
          <a:extLst>
            <a:ext uri="{C572A759-6A51-4108-AA02-DFA0A04FC94B}">
              <ma14:wrappingTextBoxFlag xmlns:ma14="http://schemas.microsoft.com/office/mac/drawingml/2011/main" val="1"/>
            </a:ext>
          </a:extLst>
        </p:spPr>
        <p:txBody>
          <a:bodyPr lIns="45719" rIns="45719" anchor="b"/>
          <a:lstStyle/>
          <a:p>
            <a:pPr/>
            <a:r>
              <a:t>Titolo Testo</a:t>
            </a:r>
          </a:p>
        </p:txBody>
      </p:sp>
      <p:sp>
        <p:nvSpPr>
          <p:cNvPr id="5" name="Corpo livello uno…"/>
          <p:cNvSpPr txBox="1"/>
          <p:nvPr>
            <p:ph type="body" idx="1"/>
          </p:nvPr>
        </p:nvSpPr>
        <p:spPr>
          <a:xfrm>
            <a:off x="457200" y="1417637"/>
            <a:ext cx="8229600" cy="4891088"/>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Corpo livello uno</a:t>
            </a:r>
          </a:p>
          <a:p>
            <a:pPr lvl="1"/>
            <a:r>
              <a:t>Corpo livello due</a:t>
            </a:r>
          </a:p>
          <a:p>
            <a:pPr lvl="2"/>
            <a:r>
              <a:t>Corpo livello tre</a:t>
            </a:r>
          </a:p>
          <a:p>
            <a:pPr lvl="3"/>
            <a:r>
              <a:t>Corpo livello quattro</a:t>
            </a:r>
          </a:p>
          <a:p>
            <a:pPr lvl="4"/>
            <a:r>
              <a:t>Corpo livello cinque</a:t>
            </a:r>
          </a:p>
        </p:txBody>
      </p:sp>
      <p:sp>
        <p:nvSpPr>
          <p:cNvPr id="6" name="Numero diapositiva"/>
          <p:cNvSpPr txBox="1"/>
          <p:nvPr>
            <p:ph type="sldNum" sz="quarter" idx="2"/>
          </p:nvPr>
        </p:nvSpPr>
        <p:spPr>
          <a:xfrm>
            <a:off x="7998360" y="5640705"/>
            <a:ext cx="383640" cy="459741"/>
          </a:xfrm>
          <a:prstGeom prst="rect">
            <a:avLst/>
          </a:prstGeom>
          <a:ln w="12700">
            <a:miter lim="400000"/>
          </a:ln>
        </p:spPr>
        <p:txBody>
          <a:bodyPr wrap="none" lIns="45719" rIns="45719" anchor="ctr">
            <a:spAutoFit/>
          </a:bodyPr>
          <a:lstStyle>
            <a:lvl1pPr algn="r">
              <a:defRPr sz="2400">
                <a:solidFill>
                  <a:srgbClr val="262626"/>
                </a:solidFill>
                <a:latin typeface="Impact"/>
                <a:ea typeface="Impact"/>
                <a:cs typeface="Impact"/>
                <a:sym typeface="Impac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5400" u="none">
          <a:ln>
            <a:noFill/>
          </a:ln>
          <a:solidFill>
            <a:srgbClr val="262626"/>
          </a:solidFill>
          <a:uFillTx/>
          <a:latin typeface="Impact"/>
          <a:ea typeface="Impact"/>
          <a:cs typeface="Impact"/>
          <a:sym typeface="Impact"/>
        </a:defRPr>
      </a:lvl1pPr>
      <a:lvl2pPr marL="0" marR="0" indent="0" algn="l" defTabSz="914400" rtl="0" latinLnBrk="0">
        <a:lnSpc>
          <a:spcPct val="100000"/>
        </a:lnSpc>
        <a:spcBef>
          <a:spcPts val="0"/>
        </a:spcBef>
        <a:spcAft>
          <a:spcPts val="0"/>
        </a:spcAft>
        <a:buClrTx/>
        <a:buSzTx/>
        <a:buFontTx/>
        <a:buNone/>
        <a:tabLst/>
        <a:defRPr b="0" baseline="0" cap="none" i="0" spc="0" strike="noStrike" sz="5400" u="none">
          <a:ln>
            <a:noFill/>
          </a:ln>
          <a:solidFill>
            <a:srgbClr val="262626"/>
          </a:solidFill>
          <a:uFillTx/>
          <a:latin typeface="Impact"/>
          <a:ea typeface="Impact"/>
          <a:cs typeface="Impact"/>
          <a:sym typeface="Impact"/>
        </a:defRPr>
      </a:lvl2pPr>
      <a:lvl3pPr marL="0" marR="0" indent="0" algn="l" defTabSz="914400" rtl="0" latinLnBrk="0">
        <a:lnSpc>
          <a:spcPct val="100000"/>
        </a:lnSpc>
        <a:spcBef>
          <a:spcPts val="0"/>
        </a:spcBef>
        <a:spcAft>
          <a:spcPts val="0"/>
        </a:spcAft>
        <a:buClrTx/>
        <a:buSzTx/>
        <a:buFontTx/>
        <a:buNone/>
        <a:tabLst/>
        <a:defRPr b="0" baseline="0" cap="none" i="0" spc="0" strike="noStrike" sz="5400" u="none">
          <a:ln>
            <a:noFill/>
          </a:ln>
          <a:solidFill>
            <a:srgbClr val="262626"/>
          </a:solidFill>
          <a:uFillTx/>
          <a:latin typeface="Impact"/>
          <a:ea typeface="Impact"/>
          <a:cs typeface="Impact"/>
          <a:sym typeface="Impact"/>
        </a:defRPr>
      </a:lvl3pPr>
      <a:lvl4pPr marL="0" marR="0" indent="0" algn="l" defTabSz="914400" rtl="0" latinLnBrk="0">
        <a:lnSpc>
          <a:spcPct val="100000"/>
        </a:lnSpc>
        <a:spcBef>
          <a:spcPts val="0"/>
        </a:spcBef>
        <a:spcAft>
          <a:spcPts val="0"/>
        </a:spcAft>
        <a:buClrTx/>
        <a:buSzTx/>
        <a:buFontTx/>
        <a:buNone/>
        <a:tabLst/>
        <a:defRPr b="0" baseline="0" cap="none" i="0" spc="0" strike="noStrike" sz="5400" u="none">
          <a:ln>
            <a:noFill/>
          </a:ln>
          <a:solidFill>
            <a:srgbClr val="262626"/>
          </a:solidFill>
          <a:uFillTx/>
          <a:latin typeface="Impact"/>
          <a:ea typeface="Impact"/>
          <a:cs typeface="Impact"/>
          <a:sym typeface="Impact"/>
        </a:defRPr>
      </a:lvl4pPr>
      <a:lvl5pPr marL="0" marR="0" indent="0" algn="l" defTabSz="914400" rtl="0" latinLnBrk="0">
        <a:lnSpc>
          <a:spcPct val="100000"/>
        </a:lnSpc>
        <a:spcBef>
          <a:spcPts val="0"/>
        </a:spcBef>
        <a:spcAft>
          <a:spcPts val="0"/>
        </a:spcAft>
        <a:buClrTx/>
        <a:buSzTx/>
        <a:buFontTx/>
        <a:buNone/>
        <a:tabLst/>
        <a:defRPr b="0" baseline="0" cap="none" i="0" spc="0" strike="noStrike" sz="5400" u="none">
          <a:ln>
            <a:noFill/>
          </a:ln>
          <a:solidFill>
            <a:srgbClr val="262626"/>
          </a:solidFill>
          <a:uFillTx/>
          <a:latin typeface="Impact"/>
          <a:ea typeface="Impact"/>
          <a:cs typeface="Impact"/>
          <a:sym typeface="Impact"/>
        </a:defRPr>
      </a:lvl5pPr>
      <a:lvl6pPr marL="0" marR="0" indent="0" algn="l" defTabSz="914400" rtl="0" latinLnBrk="0">
        <a:lnSpc>
          <a:spcPct val="100000"/>
        </a:lnSpc>
        <a:spcBef>
          <a:spcPts val="0"/>
        </a:spcBef>
        <a:spcAft>
          <a:spcPts val="0"/>
        </a:spcAft>
        <a:buClrTx/>
        <a:buSzTx/>
        <a:buFontTx/>
        <a:buNone/>
        <a:tabLst/>
        <a:defRPr b="0" baseline="0" cap="none" i="0" spc="0" strike="noStrike" sz="5400" u="none">
          <a:ln>
            <a:noFill/>
          </a:ln>
          <a:solidFill>
            <a:srgbClr val="262626"/>
          </a:solidFill>
          <a:uFillTx/>
          <a:latin typeface="Impact"/>
          <a:ea typeface="Impact"/>
          <a:cs typeface="Impact"/>
          <a:sym typeface="Impact"/>
        </a:defRPr>
      </a:lvl6pPr>
      <a:lvl7pPr marL="0" marR="0" indent="0" algn="l" defTabSz="914400" rtl="0" latinLnBrk="0">
        <a:lnSpc>
          <a:spcPct val="100000"/>
        </a:lnSpc>
        <a:spcBef>
          <a:spcPts val="0"/>
        </a:spcBef>
        <a:spcAft>
          <a:spcPts val="0"/>
        </a:spcAft>
        <a:buClrTx/>
        <a:buSzTx/>
        <a:buFontTx/>
        <a:buNone/>
        <a:tabLst/>
        <a:defRPr b="0" baseline="0" cap="none" i="0" spc="0" strike="noStrike" sz="5400" u="none">
          <a:ln>
            <a:noFill/>
          </a:ln>
          <a:solidFill>
            <a:srgbClr val="262626"/>
          </a:solidFill>
          <a:uFillTx/>
          <a:latin typeface="Impact"/>
          <a:ea typeface="Impact"/>
          <a:cs typeface="Impact"/>
          <a:sym typeface="Impact"/>
        </a:defRPr>
      </a:lvl7pPr>
      <a:lvl8pPr marL="0" marR="0" indent="0" algn="l" defTabSz="914400" rtl="0" latinLnBrk="0">
        <a:lnSpc>
          <a:spcPct val="100000"/>
        </a:lnSpc>
        <a:spcBef>
          <a:spcPts val="0"/>
        </a:spcBef>
        <a:spcAft>
          <a:spcPts val="0"/>
        </a:spcAft>
        <a:buClrTx/>
        <a:buSzTx/>
        <a:buFontTx/>
        <a:buNone/>
        <a:tabLst/>
        <a:defRPr b="0" baseline="0" cap="none" i="0" spc="0" strike="noStrike" sz="5400" u="none">
          <a:ln>
            <a:noFill/>
          </a:ln>
          <a:solidFill>
            <a:srgbClr val="262626"/>
          </a:solidFill>
          <a:uFillTx/>
          <a:latin typeface="Impact"/>
          <a:ea typeface="Impact"/>
          <a:cs typeface="Impact"/>
          <a:sym typeface="Impact"/>
        </a:defRPr>
      </a:lvl8pPr>
      <a:lvl9pPr marL="0" marR="0" indent="0" algn="l" defTabSz="914400" rtl="0" latinLnBrk="0">
        <a:lnSpc>
          <a:spcPct val="100000"/>
        </a:lnSpc>
        <a:spcBef>
          <a:spcPts val="0"/>
        </a:spcBef>
        <a:spcAft>
          <a:spcPts val="0"/>
        </a:spcAft>
        <a:buClrTx/>
        <a:buSzTx/>
        <a:buFontTx/>
        <a:buNone/>
        <a:tabLst/>
        <a:defRPr b="0" baseline="0" cap="none" i="0" spc="0" strike="noStrike" sz="5400" u="none">
          <a:ln>
            <a:noFill/>
          </a:ln>
          <a:solidFill>
            <a:srgbClr val="262626"/>
          </a:solidFill>
          <a:uFillTx/>
          <a:latin typeface="Impact"/>
          <a:ea typeface="Impact"/>
          <a:cs typeface="Impact"/>
          <a:sym typeface="Impact"/>
        </a:defRPr>
      </a:lvl9pPr>
    </p:titleStyle>
    <p:bodyStyle>
      <a:lvl1pPr marL="273050" marR="0" indent="-273050" algn="l" defTabSz="914400" rtl="0" latinLnBrk="0">
        <a:lnSpc>
          <a:spcPct val="100000"/>
        </a:lnSpc>
        <a:spcBef>
          <a:spcPts val="500"/>
        </a:spcBef>
        <a:spcAft>
          <a:spcPts val="0"/>
        </a:spcAft>
        <a:buClr>
          <a:schemeClr val="accent1"/>
        </a:buClr>
        <a:buSzPct val="100000"/>
        <a:buFont typeface="Arial"/>
        <a:buChar char="•"/>
        <a:tabLst/>
        <a:defRPr b="0" baseline="0" cap="none" i="0" spc="0" strike="noStrike" sz="2400" u="none">
          <a:ln>
            <a:noFill/>
          </a:ln>
          <a:solidFill>
            <a:srgbClr val="B13F9A"/>
          </a:solidFill>
          <a:uFillTx/>
          <a:latin typeface="Times New Roman"/>
          <a:ea typeface="Times New Roman"/>
          <a:cs typeface="Times New Roman"/>
          <a:sym typeface="Times New Roman"/>
        </a:defRPr>
      </a:lvl1pPr>
      <a:lvl2pPr marL="618547" marR="0" indent="-297872" algn="l" defTabSz="914400" rtl="0" latinLnBrk="0">
        <a:lnSpc>
          <a:spcPct val="100000"/>
        </a:lnSpc>
        <a:spcBef>
          <a:spcPts val="500"/>
        </a:spcBef>
        <a:spcAft>
          <a:spcPts val="0"/>
        </a:spcAft>
        <a:buClr>
          <a:schemeClr val="accent1"/>
        </a:buClr>
        <a:buSzPct val="100000"/>
        <a:buFont typeface="Arial"/>
        <a:buChar char="•"/>
        <a:tabLst/>
        <a:defRPr b="0" baseline="0" cap="none" i="0" spc="0" strike="noStrike" sz="2400" u="none">
          <a:ln>
            <a:noFill/>
          </a:ln>
          <a:solidFill>
            <a:srgbClr val="B13F9A"/>
          </a:solidFill>
          <a:uFillTx/>
          <a:latin typeface="Times New Roman"/>
          <a:ea typeface="Times New Roman"/>
          <a:cs typeface="Times New Roman"/>
          <a:sym typeface="Times New Roman"/>
        </a:defRPr>
      </a:lvl2pPr>
      <a:lvl3pPr marL="914082" marR="0" indent="-274319" algn="l" defTabSz="914400" rtl="0" latinLnBrk="0">
        <a:lnSpc>
          <a:spcPct val="100000"/>
        </a:lnSpc>
        <a:spcBef>
          <a:spcPts val="500"/>
        </a:spcBef>
        <a:spcAft>
          <a:spcPts val="0"/>
        </a:spcAft>
        <a:buClr>
          <a:schemeClr val="accent1"/>
        </a:buClr>
        <a:buSzPct val="100000"/>
        <a:buFont typeface="Arial"/>
        <a:buChar char="•"/>
        <a:tabLst/>
        <a:defRPr b="0" baseline="0" cap="none" i="0" spc="0" strike="noStrike" sz="2400" u="none">
          <a:ln>
            <a:noFill/>
          </a:ln>
          <a:solidFill>
            <a:srgbClr val="B13F9A"/>
          </a:solidFill>
          <a:uFillTx/>
          <a:latin typeface="Times New Roman"/>
          <a:ea typeface="Times New Roman"/>
          <a:cs typeface="Times New Roman"/>
          <a:sym typeface="Times New Roman"/>
        </a:defRPr>
      </a:lvl3pPr>
      <a:lvl4pPr marL="1219200" marR="0" indent="-304800" algn="l" defTabSz="914400" rtl="0" latinLnBrk="0">
        <a:lnSpc>
          <a:spcPct val="100000"/>
        </a:lnSpc>
        <a:spcBef>
          <a:spcPts val="500"/>
        </a:spcBef>
        <a:spcAft>
          <a:spcPts val="0"/>
        </a:spcAft>
        <a:buClr>
          <a:schemeClr val="accent1"/>
        </a:buClr>
        <a:buSzPct val="100000"/>
        <a:buFont typeface="Arial"/>
        <a:buChar char="•"/>
        <a:tabLst/>
        <a:defRPr b="0" baseline="0" cap="none" i="0" spc="0" strike="noStrike" sz="2400" u="none">
          <a:ln>
            <a:noFill/>
          </a:ln>
          <a:solidFill>
            <a:srgbClr val="B13F9A"/>
          </a:solidFill>
          <a:uFillTx/>
          <a:latin typeface="Times New Roman"/>
          <a:ea typeface="Times New Roman"/>
          <a:cs typeface="Times New Roman"/>
          <a:sym typeface="Times New Roman"/>
        </a:defRPr>
      </a:lvl4pPr>
      <a:lvl5pPr marL="1447800" marR="0" indent="-304800" algn="l" defTabSz="914400" rtl="0" latinLnBrk="0">
        <a:lnSpc>
          <a:spcPct val="100000"/>
        </a:lnSpc>
        <a:spcBef>
          <a:spcPts val="500"/>
        </a:spcBef>
        <a:spcAft>
          <a:spcPts val="0"/>
        </a:spcAft>
        <a:buClr>
          <a:schemeClr val="accent1"/>
        </a:buClr>
        <a:buSzPct val="100000"/>
        <a:buFont typeface="Arial"/>
        <a:buChar char="•"/>
        <a:tabLst/>
        <a:defRPr b="0" baseline="0" cap="none" i="0" spc="0" strike="noStrike" sz="2400" u="none">
          <a:ln>
            <a:noFill/>
          </a:ln>
          <a:solidFill>
            <a:srgbClr val="B13F9A"/>
          </a:solidFill>
          <a:uFillTx/>
          <a:latin typeface="Times New Roman"/>
          <a:ea typeface="Times New Roman"/>
          <a:cs typeface="Times New Roman"/>
          <a:sym typeface="Times New Roman"/>
        </a:defRPr>
      </a:lvl5pPr>
      <a:lvl6pPr marL="1760220" marR="0" indent="-342900" algn="l" defTabSz="914400" rtl="0" latinLnBrk="0">
        <a:lnSpc>
          <a:spcPct val="100000"/>
        </a:lnSpc>
        <a:spcBef>
          <a:spcPts val="500"/>
        </a:spcBef>
        <a:spcAft>
          <a:spcPts val="0"/>
        </a:spcAft>
        <a:buClr>
          <a:schemeClr val="accent1"/>
        </a:buClr>
        <a:buSzPct val="100000"/>
        <a:buFont typeface="Arial"/>
        <a:buChar char="•"/>
        <a:tabLst/>
        <a:defRPr b="0" baseline="0" cap="none" i="0" spc="0" strike="noStrike" sz="2400" u="none">
          <a:ln>
            <a:noFill/>
          </a:ln>
          <a:solidFill>
            <a:srgbClr val="B13F9A"/>
          </a:solidFill>
          <a:uFillTx/>
          <a:latin typeface="Times New Roman"/>
          <a:ea typeface="Times New Roman"/>
          <a:cs typeface="Times New Roman"/>
          <a:sym typeface="Times New Roman"/>
        </a:defRPr>
      </a:lvl6pPr>
      <a:lvl7pPr marL="2016251" marR="0" indent="-342900" algn="l" defTabSz="914400" rtl="0" latinLnBrk="0">
        <a:lnSpc>
          <a:spcPct val="100000"/>
        </a:lnSpc>
        <a:spcBef>
          <a:spcPts val="500"/>
        </a:spcBef>
        <a:spcAft>
          <a:spcPts val="0"/>
        </a:spcAft>
        <a:buClr>
          <a:schemeClr val="accent1"/>
        </a:buClr>
        <a:buSzPct val="100000"/>
        <a:buFont typeface="Arial"/>
        <a:buChar char="•"/>
        <a:tabLst/>
        <a:defRPr b="0" baseline="0" cap="none" i="0" spc="0" strike="noStrike" sz="2400" u="none">
          <a:ln>
            <a:noFill/>
          </a:ln>
          <a:solidFill>
            <a:srgbClr val="B13F9A"/>
          </a:solidFill>
          <a:uFillTx/>
          <a:latin typeface="Times New Roman"/>
          <a:ea typeface="Times New Roman"/>
          <a:cs typeface="Times New Roman"/>
          <a:sym typeface="Times New Roman"/>
        </a:defRPr>
      </a:lvl7pPr>
      <a:lvl8pPr marL="2308860" marR="0" indent="-342900" algn="l" defTabSz="914400" rtl="0" latinLnBrk="0">
        <a:lnSpc>
          <a:spcPct val="100000"/>
        </a:lnSpc>
        <a:spcBef>
          <a:spcPts val="500"/>
        </a:spcBef>
        <a:spcAft>
          <a:spcPts val="0"/>
        </a:spcAft>
        <a:buClr>
          <a:schemeClr val="accent1"/>
        </a:buClr>
        <a:buSzPct val="100000"/>
        <a:buFont typeface="Arial"/>
        <a:buChar char="•"/>
        <a:tabLst/>
        <a:defRPr b="0" baseline="0" cap="none" i="0" spc="0" strike="noStrike" sz="2400" u="none">
          <a:ln>
            <a:noFill/>
          </a:ln>
          <a:solidFill>
            <a:srgbClr val="B13F9A"/>
          </a:solidFill>
          <a:uFillTx/>
          <a:latin typeface="Times New Roman"/>
          <a:ea typeface="Times New Roman"/>
          <a:cs typeface="Times New Roman"/>
          <a:sym typeface="Times New Roman"/>
        </a:defRPr>
      </a:lvl8pPr>
      <a:lvl9pPr marL="2583179" marR="0" indent="-342900" algn="l" defTabSz="914400" rtl="0" latinLnBrk="0">
        <a:lnSpc>
          <a:spcPct val="100000"/>
        </a:lnSpc>
        <a:spcBef>
          <a:spcPts val="500"/>
        </a:spcBef>
        <a:spcAft>
          <a:spcPts val="0"/>
        </a:spcAft>
        <a:buClr>
          <a:schemeClr val="accent1"/>
        </a:buClr>
        <a:buSzPct val="100000"/>
        <a:buFont typeface="Arial"/>
        <a:buChar char="•"/>
        <a:tabLst/>
        <a:defRPr b="0" baseline="0" cap="none" i="0" spc="0" strike="noStrike" sz="2400" u="none">
          <a:ln>
            <a:noFill/>
          </a:ln>
          <a:solidFill>
            <a:srgbClr val="B13F9A"/>
          </a:solidFill>
          <a:uFillTx/>
          <a:latin typeface="Times New Roman"/>
          <a:ea typeface="Times New Roman"/>
          <a:cs typeface="Times New Roman"/>
          <a:sym typeface="Times New Roman"/>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Impact"/>
        </a:defRPr>
      </a:lvl1pPr>
      <a:lvl2pPr marL="0" marR="0" indent="457200" algn="r" defTabSz="9144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Impact"/>
        </a:defRPr>
      </a:lvl2pPr>
      <a:lvl3pPr marL="0" marR="0" indent="914400" algn="r" defTabSz="9144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Impact"/>
        </a:defRPr>
      </a:lvl3pPr>
      <a:lvl4pPr marL="0" marR="0" indent="1371600" algn="r" defTabSz="9144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Impact"/>
        </a:defRPr>
      </a:lvl4pPr>
      <a:lvl5pPr marL="0" marR="0" indent="1828800" algn="r" defTabSz="9144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Impact"/>
        </a:defRPr>
      </a:lvl5pPr>
      <a:lvl6pPr marL="0" marR="0" indent="2286000" algn="r" defTabSz="9144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Impact"/>
        </a:defRPr>
      </a:lvl6pPr>
      <a:lvl7pPr marL="0" marR="0" indent="2743200" algn="r" defTabSz="9144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Impact"/>
        </a:defRPr>
      </a:lvl7pPr>
      <a:lvl8pPr marL="0" marR="0" indent="3200400" algn="r" defTabSz="9144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Impact"/>
        </a:defRPr>
      </a:lvl8pPr>
      <a:lvl9pPr marL="0" marR="0" indent="3657600" algn="r" defTabSz="9144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Impac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 Id="rId3" Type="http://schemas.openxmlformats.org/officeDocument/2006/relationships/image" Target="../media/image5.tif"/><Relationship Id="rId4" Type="http://schemas.openxmlformats.org/officeDocument/2006/relationships/image" Target="../media/image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9.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6.tif"/><Relationship Id="rId4" Type="http://schemas.openxmlformats.org/officeDocument/2006/relationships/image" Target="../media/image7.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jpeg"/><Relationship Id="rId4" Type="http://schemas.openxmlformats.org/officeDocument/2006/relationships/image" Target="../media/image8.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t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1.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jpeg"/><Relationship Id="rId4" Type="http://schemas.openxmlformats.org/officeDocument/2006/relationships/image" Target="../media/image3.tif"/><Relationship Id="rId5" Type="http://schemas.openxmlformats.org/officeDocument/2006/relationships/image" Target="../media/image4.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jpeg"/><Relationship Id="rId4" Type="http://schemas.openxmlformats.org/officeDocument/2006/relationships/image" Target="../media/image5.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FFFFFF"/>
            </a:gs>
            <a:gs pos="100000">
              <a:srgbClr val="ECECEC"/>
            </a:gs>
          </a:gsLst>
          <a:path path="circle">
            <a:fillToRect l="50000" t="50000" r="50000" b="50000"/>
          </a:path>
        </a:gradFill>
      </p:bgPr>
    </p:bg>
    <p:spTree>
      <p:nvGrpSpPr>
        <p:cNvPr id="1" name=""/>
        <p:cNvGrpSpPr/>
        <p:nvPr/>
      </p:nvGrpSpPr>
      <p:grpSpPr>
        <a:xfrm>
          <a:off x="0" y="0"/>
          <a:ext cx="0" cy="0"/>
          <a:chOff x="0" y="0"/>
          <a:chExt cx="0" cy="0"/>
        </a:xfrm>
      </p:grpSpPr>
      <p:grpSp>
        <p:nvGrpSpPr>
          <p:cNvPr id="178" name="Gruppo"/>
          <p:cNvGrpSpPr/>
          <p:nvPr/>
        </p:nvGrpSpPr>
        <p:grpSpPr>
          <a:xfrm>
            <a:off x="0" y="6453187"/>
            <a:ext cx="9144000" cy="431801"/>
            <a:chOff x="0" y="0"/>
            <a:chExt cx="9144000" cy="431800"/>
          </a:xfrm>
        </p:grpSpPr>
        <p:sp>
          <p:nvSpPr>
            <p:cNvPr id="176" name="Rettangolo"/>
            <p:cNvSpPr/>
            <p:nvPr/>
          </p:nvSpPr>
          <p:spPr>
            <a:xfrm>
              <a:off x="0" y="0"/>
              <a:ext cx="9144000" cy="431800"/>
            </a:xfrm>
            <a:prstGeom prst="rect">
              <a:avLst/>
            </a:prstGeom>
            <a:solidFill>
              <a:srgbClr val="BFBFBF"/>
            </a:solidFill>
            <a:ln w="9525" cap="flat">
              <a:solidFill>
                <a:srgbClr val="A6A6A6"/>
              </a:solidFill>
              <a:prstDash val="solid"/>
              <a:miter lim="800000"/>
            </a:ln>
            <a:effectLst/>
          </p:spPr>
          <p:txBody>
            <a:bodyPr wrap="square" lIns="45719" tIns="45719" rIns="45719" bIns="45719" numCol="1" anchor="t">
              <a:noAutofit/>
            </a:bodyPr>
            <a:lstStyle/>
            <a:p>
              <a:pPr algn="ctr">
                <a:defRPr>
                  <a:latin typeface="+mj-lt"/>
                  <a:ea typeface="+mj-ea"/>
                  <a:cs typeface="+mj-cs"/>
                  <a:sym typeface="Calibri"/>
                </a:defRPr>
              </a:pPr>
            </a:p>
          </p:txBody>
        </p:sp>
        <p:sp>
          <p:nvSpPr>
            <p:cNvPr id="177" name="www.opensourcemanagement.it"/>
            <p:cNvSpPr txBox="1"/>
            <p:nvPr/>
          </p:nvSpPr>
          <p:spPr>
            <a:xfrm>
              <a:off x="0" y="0"/>
              <a:ext cx="9144000" cy="3875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pc="800" sz="2100">
                  <a:solidFill>
                    <a:srgbClr val="FFFFFF"/>
                  </a:solidFill>
                  <a:latin typeface="Arial"/>
                  <a:ea typeface="Arial"/>
                  <a:cs typeface="Arial"/>
                  <a:sym typeface="Arial"/>
                </a:defRPr>
              </a:lvl1pPr>
            </a:lstStyle>
            <a:p>
              <a:pPr/>
              <a:r>
                <a:t>www.opensourcemanagement.it</a:t>
              </a:r>
            </a:p>
          </p:txBody>
        </p:sp>
      </p:grpSp>
      <p:sp>
        <p:nvSpPr>
          <p:cNvPr id="179" name="OPEN SOURCE MANAGEMENT"/>
          <p:cNvSpPr/>
          <p:nvPr/>
        </p:nvSpPr>
        <p:spPr>
          <a:xfrm>
            <a:off x="-6350" y="1588"/>
            <a:ext cx="9144000" cy="397040"/>
          </a:xfrm>
          <a:prstGeom prst="rect">
            <a:avLst/>
          </a:prstGeom>
          <a:solidFill>
            <a:srgbClr val="BFBFBF"/>
          </a:solidFill>
          <a:ln>
            <a:solidFill>
              <a:srgbClr val="A6A6A6"/>
            </a:solidFill>
          </a:ln>
          <a:extLst>
            <a:ext uri="{C572A759-6A51-4108-AA02-DFA0A04FC94B}">
              <ma14:wrappingTextBoxFlag xmlns:ma14="http://schemas.microsoft.com/office/mac/drawingml/2011/main" val="1"/>
            </a:ext>
          </a:extLst>
        </p:spPr>
        <p:txBody>
          <a:bodyPr lIns="45719" rIns="45719">
            <a:spAutoFit/>
          </a:bodyPr>
          <a:lstStyle/>
          <a:p>
            <a:pPr algn="ctr">
              <a:defRPr b="1" spc="800" sz="2100">
                <a:solidFill>
                  <a:srgbClr val="FFFFFF"/>
                </a:solidFill>
                <a:latin typeface="Arial"/>
                <a:ea typeface="Arial"/>
                <a:cs typeface="Arial"/>
                <a:sym typeface="Arial"/>
              </a:defRPr>
            </a:pPr>
            <a:r>
              <a:t>O</a:t>
            </a:r>
            <a:r>
              <a:rPr b="0"/>
              <a:t>PEN </a:t>
            </a:r>
            <a:r>
              <a:t>S</a:t>
            </a:r>
            <a:r>
              <a:rPr b="0"/>
              <a:t>OURCE </a:t>
            </a:r>
            <a:r>
              <a:t>M</a:t>
            </a:r>
            <a:r>
              <a:rPr b="0"/>
              <a:t>ANAGEMENT</a:t>
            </a:r>
          </a:p>
        </p:txBody>
      </p:sp>
      <p:sp>
        <p:nvSpPr>
          <p:cNvPr id="180" name="Linea"/>
          <p:cNvSpPr/>
          <p:nvPr/>
        </p:nvSpPr>
        <p:spPr>
          <a:xfrm>
            <a:off x="1358231" y="2905218"/>
            <a:ext cx="6480969" cy="1"/>
          </a:xfrm>
          <a:prstGeom prst="line">
            <a:avLst/>
          </a:prstGeom>
          <a:ln w="19050">
            <a:solidFill>
              <a:srgbClr val="B02F70"/>
            </a:solidFill>
            <a:miter/>
          </a:ln>
        </p:spPr>
        <p:txBody>
          <a:bodyPr lIns="45719" rIns="45719"/>
          <a:lstStyle/>
          <a:p>
            <a:pPr>
              <a:defRPr>
                <a:latin typeface="+mj-lt"/>
                <a:ea typeface="+mj-ea"/>
                <a:cs typeface="+mj-cs"/>
                <a:sym typeface="Calibri"/>
              </a:defRPr>
            </a:pPr>
          </a:p>
        </p:txBody>
      </p:sp>
      <p:pic>
        <p:nvPicPr>
          <p:cNvPr id="181" name="C:\Documents and Settings\Angela La Rocca\Desktop\osm marchio grande (1).PNG" descr="C:\Documents and Settings\Angela La Rocca\Desktop\osm marchio grande (1).PNG"/>
          <p:cNvPicPr>
            <a:picLocks noChangeAspect="1"/>
          </p:cNvPicPr>
          <p:nvPr/>
        </p:nvPicPr>
        <p:blipFill>
          <a:blip r:embed="rId3">
            <a:extLst/>
          </a:blip>
          <a:stretch>
            <a:fillRect/>
          </a:stretch>
        </p:blipFill>
        <p:spPr>
          <a:xfrm>
            <a:off x="2788192" y="891719"/>
            <a:ext cx="3567616" cy="1613404"/>
          </a:xfrm>
          <a:prstGeom prst="rect">
            <a:avLst/>
          </a:prstGeom>
          <a:ln w="12700">
            <a:miter lim="400000"/>
          </a:ln>
        </p:spPr>
      </p:pic>
      <p:sp>
        <p:nvSpPr>
          <p:cNvPr id="182" name="Bologna,26 gennaio 2018"/>
          <p:cNvSpPr txBox="1"/>
          <p:nvPr/>
        </p:nvSpPr>
        <p:spPr>
          <a:xfrm>
            <a:off x="3142530" y="5911523"/>
            <a:ext cx="2912370"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1300480">
              <a:defRPr sz="2600">
                <a:solidFill>
                  <a:srgbClr val="B04589"/>
                </a:solidFill>
                <a:latin typeface="Brush Script MT"/>
                <a:ea typeface="Brush Script MT"/>
                <a:cs typeface="Brush Script MT"/>
                <a:sym typeface="Brush Script MT"/>
              </a:defRPr>
            </a:lvl1pPr>
          </a:lstStyle>
          <a:p>
            <a:pPr/>
            <a:r>
              <a:t>Bologna,26 gennaio 2018</a:t>
            </a:r>
          </a:p>
        </p:txBody>
      </p:sp>
      <p:sp>
        <p:nvSpPr>
          <p:cNvPr id="183" name="Andrea Condello"/>
          <p:cNvSpPr txBox="1"/>
          <p:nvPr/>
        </p:nvSpPr>
        <p:spPr>
          <a:xfrm>
            <a:off x="2688732" y="3025413"/>
            <a:ext cx="3819966" cy="916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1300480">
              <a:defRPr sz="5300">
                <a:solidFill>
                  <a:srgbClr val="B02E70"/>
                </a:solidFill>
                <a:latin typeface="Brush Script MT"/>
                <a:ea typeface="Brush Script MT"/>
                <a:cs typeface="Brush Script MT"/>
                <a:sym typeface="Brush Script MT"/>
              </a:defRPr>
            </a:lvl1pPr>
          </a:lstStyle>
          <a:p>
            <a:pPr/>
            <a:r>
              <a:t>Andrea Condello</a:t>
            </a:r>
          </a:p>
        </p:txBody>
      </p:sp>
      <p:pic>
        <p:nvPicPr>
          <p:cNvPr id="184" name="Immagine" descr="Immagine"/>
          <p:cNvPicPr>
            <a:picLocks noChangeAspect="1"/>
          </p:cNvPicPr>
          <p:nvPr/>
        </p:nvPicPr>
        <p:blipFill>
          <a:blip r:embed="rId4">
            <a:extLst/>
          </a:blip>
          <a:stretch>
            <a:fillRect/>
          </a:stretch>
        </p:blipFill>
        <p:spPr>
          <a:xfrm>
            <a:off x="641232" y="1005785"/>
            <a:ext cx="957656" cy="1287515"/>
          </a:xfrm>
          <a:prstGeom prst="rect">
            <a:avLst/>
          </a:prstGeom>
          <a:ln w="12700">
            <a:miter lim="400000"/>
          </a:ln>
        </p:spPr>
      </p:pic>
      <p:sp>
        <p:nvSpPr>
          <p:cNvPr id="185" name="COME HO COSTRUITO IL MIO PRIMO MILIONE…"/>
          <p:cNvSpPr txBox="1"/>
          <p:nvPr/>
        </p:nvSpPr>
        <p:spPr>
          <a:xfrm>
            <a:off x="488335" y="4021619"/>
            <a:ext cx="8220760" cy="1810640"/>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lgn="ctr" defTabSz="493776">
              <a:defRPr sz="2916">
                <a:solidFill>
                  <a:srgbClr val="150D34"/>
                </a:solidFill>
                <a:latin typeface="Imprint MT Shadow"/>
                <a:ea typeface="Imprint MT Shadow"/>
                <a:cs typeface="Imprint MT Shadow"/>
                <a:sym typeface="Imprint MT Shadow"/>
              </a:defRPr>
            </a:pPr>
            <a:r>
              <a:t>COME HO COSTRUITO IL MIO PRIMO MILIONE</a:t>
            </a:r>
          </a:p>
          <a:p>
            <a:pPr algn="ctr" defTabSz="493776">
              <a:defRPr sz="2916">
                <a:solidFill>
                  <a:srgbClr val="150D34"/>
                </a:solidFill>
                <a:latin typeface="Imprint MT Shadow"/>
                <a:ea typeface="Imprint MT Shadow"/>
                <a:cs typeface="Imprint MT Shadow"/>
                <a:sym typeface="Imprint MT Shadow"/>
              </a:defRPr>
            </a:pPr>
          </a:p>
          <a:p>
            <a:pPr algn="ctr" defTabSz="493776">
              <a:defRPr sz="2916">
                <a:solidFill>
                  <a:srgbClr val="150D34"/>
                </a:solidFill>
                <a:latin typeface="Imprint MT Shadow"/>
                <a:ea typeface="Imprint MT Shadow"/>
                <a:cs typeface="Imprint MT Shadow"/>
                <a:sym typeface="Imprint MT Shadow"/>
              </a:defRPr>
            </a:pPr>
            <a:r>
              <a:t>PROGRAMMATI PER VINCERE</a:t>
            </a:r>
          </a:p>
        </p:txBody>
      </p:sp>
      <p:pic>
        <p:nvPicPr>
          <p:cNvPr id="186" name="Immagine" descr="Immagine"/>
          <p:cNvPicPr>
            <a:picLocks noChangeAspect="1"/>
          </p:cNvPicPr>
          <p:nvPr/>
        </p:nvPicPr>
        <p:blipFill>
          <a:blip r:embed="rId4">
            <a:extLst/>
          </a:blip>
          <a:stretch>
            <a:fillRect/>
          </a:stretch>
        </p:blipFill>
        <p:spPr>
          <a:xfrm>
            <a:off x="7545112" y="1005785"/>
            <a:ext cx="957656" cy="128751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185"/>
                                        </p:tgtEl>
                                        <p:attrNameLst>
                                          <p:attrName>style.visibility</p:attrName>
                                        </p:attrNameLst>
                                      </p:cBhvr>
                                      <p:to>
                                        <p:strVal val="visible"/>
                                      </p:to>
                                    </p:set>
                                    <p:anim calcmode="lin" valueType="num">
                                      <p:cBhvr>
                                        <p:cTn id="7" dur="1000" fill="hold"/>
                                        <p:tgtEl>
                                          <p:spTgt spid="185"/>
                                        </p:tgtEl>
                                        <p:attrNameLst>
                                          <p:attrName>ppt_w</p:attrName>
                                        </p:attrNameLst>
                                      </p:cBhvr>
                                      <p:tavLst>
                                        <p:tav tm="0">
                                          <p:val>
                                            <p:strVal val="4*#ppt_w"/>
                                          </p:val>
                                        </p:tav>
                                        <p:tav tm="100000">
                                          <p:val>
                                            <p:strVal val="#ppt_w"/>
                                          </p:val>
                                        </p:tav>
                                      </p:tavLst>
                                    </p:anim>
                                    <p:anim calcmode="lin" valueType="num">
                                      <p:cBhvr>
                                        <p:cTn id="8" dur="1000" fill="hold"/>
                                        <p:tgtEl>
                                          <p:spTgt spid="18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5"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OSSESSIONATO DAL TROVARE UNA OPPORTUNITÀ"/>
          <p:cNvSpPr txBox="1"/>
          <p:nvPr>
            <p:ph type="title"/>
          </p:nvPr>
        </p:nvSpPr>
        <p:spPr>
          <a:xfrm>
            <a:off x="778225" y="573806"/>
            <a:ext cx="7543100" cy="1600201"/>
          </a:xfrm>
          <a:prstGeom prst="rect">
            <a:avLst/>
          </a:prstGeom>
        </p:spPr>
        <p:txBody>
          <a:bodyPr/>
          <a:lstStyle>
            <a:lvl1pPr algn="ctr" defTabSz="822959">
              <a:defRPr sz="4860"/>
            </a:lvl1pPr>
          </a:lstStyle>
          <a:p>
            <a:pPr/>
            <a:r>
              <a:t>OSSESSIONATO DAL TROVARE UNA OPPORTUNITÀ</a:t>
            </a:r>
          </a:p>
        </p:txBody>
      </p:sp>
      <p:sp>
        <p:nvSpPr>
          <p:cNvPr id="239" name="SAPEVO COSA NON VOLEVO FARE…"/>
          <p:cNvSpPr txBox="1"/>
          <p:nvPr>
            <p:ph type="body" idx="1"/>
          </p:nvPr>
        </p:nvSpPr>
        <p:spPr>
          <a:xfrm>
            <a:off x="800100" y="1987043"/>
            <a:ext cx="7543800" cy="3886201"/>
          </a:xfrm>
          <a:prstGeom prst="rect">
            <a:avLst/>
          </a:prstGeom>
        </p:spPr>
        <p:txBody>
          <a:bodyPr/>
          <a:lstStyle/>
          <a:p>
            <a:pPr/>
            <a:r>
              <a:t>SAPEVO COSA NON VOLEVO FARE</a:t>
            </a:r>
          </a:p>
          <a:p>
            <a:pPr/>
            <a:r>
              <a:t>MA NON SAPEVO COSA VOLEVO FARE</a:t>
            </a:r>
          </a:p>
          <a:p>
            <a:pPr/>
            <a:r>
              <a:t>UNA COSA GRANDE, MIA</a:t>
            </a:r>
          </a:p>
          <a:p>
            <a:pPr/>
            <a:r>
              <a:t>GLI AMICI AL BAR</a:t>
            </a:r>
          </a:p>
          <a:p>
            <a:pPr/>
            <a:r>
              <a:t>L’OPPORTUNITÀ CHE BUSSA ALLA TUA PORTA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239">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23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23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23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lt" backwards="0">
                                    <p:tmAbs val="100"/>
                                  </p:iterate>
                                  <p:childTnLst>
                                    <p:set>
                                      <p:cBhvr>
                                        <p:cTn id="20" fill="hold"/>
                                        <p:tgtEl>
                                          <p:spTgt spid="23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lt" backwards="0">
                                    <p:tmAbs val="100"/>
                                  </p:iterate>
                                  <p:childTnLst>
                                    <p:set>
                                      <p:cBhvr>
                                        <p:cTn id="24" fill="hold"/>
                                        <p:tgtEl>
                                          <p:spTgt spid="23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9"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MI SONO BUTTATO"/>
          <p:cNvSpPr txBox="1"/>
          <p:nvPr>
            <p:ph type="title"/>
          </p:nvPr>
        </p:nvSpPr>
        <p:spPr>
          <a:xfrm>
            <a:off x="1158875" y="-91992"/>
            <a:ext cx="6781800" cy="1600201"/>
          </a:xfrm>
          <a:prstGeom prst="rect">
            <a:avLst/>
          </a:prstGeom>
        </p:spPr>
        <p:txBody>
          <a:bodyPr/>
          <a:lstStyle>
            <a:lvl1pPr algn="ctr"/>
          </a:lstStyle>
          <a:p>
            <a:pPr/>
            <a:r>
              <a:t>MI SONO BUTTATO</a:t>
            </a:r>
          </a:p>
        </p:txBody>
      </p:sp>
      <p:pic>
        <p:nvPicPr>
          <p:cNvPr id="244" name="Comfort-Zone.jpg" descr="Comfort-Zone.jpg"/>
          <p:cNvPicPr>
            <a:picLocks noChangeAspect="1"/>
          </p:cNvPicPr>
          <p:nvPr/>
        </p:nvPicPr>
        <p:blipFill>
          <a:blip r:embed="rId3">
            <a:extLst/>
          </a:blip>
          <a:stretch>
            <a:fillRect/>
          </a:stretch>
        </p:blipFill>
        <p:spPr>
          <a:xfrm>
            <a:off x="981141" y="1634357"/>
            <a:ext cx="7137268" cy="431442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DITEMI COSA DEVO FARE E IO LO FACCIO"/>
          <p:cNvSpPr txBox="1"/>
          <p:nvPr>
            <p:ph type="title"/>
          </p:nvPr>
        </p:nvSpPr>
        <p:spPr>
          <a:xfrm>
            <a:off x="1181100" y="631746"/>
            <a:ext cx="6781800" cy="1600201"/>
          </a:xfrm>
          <a:prstGeom prst="rect">
            <a:avLst/>
          </a:prstGeom>
        </p:spPr>
        <p:txBody>
          <a:bodyPr/>
          <a:lstStyle>
            <a:lvl1pPr algn="ctr" defTabSz="822959">
              <a:defRPr sz="4860"/>
            </a:lvl1pPr>
          </a:lstStyle>
          <a:p>
            <a:pPr/>
            <a:r>
              <a:t>DITEMI COSA DEVO FARE E IO LO FACCIO</a:t>
            </a:r>
          </a:p>
        </p:txBody>
      </p:sp>
      <p:sp>
        <p:nvSpPr>
          <p:cNvPr id="249" name="ERO UN SECCHIO VUOTO E AVEVO MOLTA SETE…"/>
          <p:cNvSpPr txBox="1"/>
          <p:nvPr>
            <p:ph type="body" idx="1"/>
          </p:nvPr>
        </p:nvSpPr>
        <p:spPr>
          <a:xfrm>
            <a:off x="777875" y="2128404"/>
            <a:ext cx="7543800" cy="3886201"/>
          </a:xfrm>
          <a:prstGeom prst="rect">
            <a:avLst/>
          </a:prstGeom>
        </p:spPr>
        <p:txBody>
          <a:bodyPr/>
          <a:lstStyle/>
          <a:p>
            <a:pPr/>
            <a:r>
              <a:t>ERO UN SECCHIO VUOTO E AVEVO MOLTA SETE</a:t>
            </a:r>
          </a:p>
          <a:p>
            <a:pPr/>
            <a:r>
              <a:t>VOLEVO SOLO VINCERE, AVERE SUCCESSO</a:t>
            </a:r>
          </a:p>
          <a:p>
            <a:pPr/>
            <a:r>
              <a:t>NON MI INTERESSAVA IL DENARO</a:t>
            </a:r>
          </a:p>
          <a:p>
            <a:pPr/>
            <a:r>
              <a:t>VOLEVO FARE AL MEGLIO QUELLA COSA ED ESSERE IL MIGLIORE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249">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24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24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24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lt" backwards="0">
                                    <p:tmAbs val="100"/>
                                  </p:iterate>
                                  <p:childTnLst>
                                    <p:set>
                                      <p:cBhvr>
                                        <p:cTn id="20" fill="hold"/>
                                        <p:tgtEl>
                                          <p:spTgt spid="249">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E MI SONO APPASSIONATO AD AIUTARE GLI ALTRI"/>
          <p:cNvSpPr txBox="1"/>
          <p:nvPr>
            <p:ph type="title"/>
          </p:nvPr>
        </p:nvSpPr>
        <p:spPr>
          <a:xfrm>
            <a:off x="1181100" y="300764"/>
            <a:ext cx="6781800" cy="1600201"/>
          </a:xfrm>
          <a:prstGeom prst="rect">
            <a:avLst/>
          </a:prstGeom>
        </p:spPr>
        <p:txBody>
          <a:bodyPr/>
          <a:lstStyle>
            <a:lvl1pPr algn="ctr" defTabSz="822959">
              <a:defRPr sz="4860"/>
            </a:lvl1pPr>
          </a:lstStyle>
          <a:p>
            <a:pPr/>
            <a:r>
              <a:t>E MI SONO APPASSIONATO AD AIUTARE GLI ALTRI </a:t>
            </a:r>
          </a:p>
        </p:txBody>
      </p:sp>
      <p:sp>
        <p:nvSpPr>
          <p:cNvPr id="252" name="LA MIA MISSIONE NELLA VITA:…"/>
          <p:cNvSpPr txBox="1"/>
          <p:nvPr/>
        </p:nvSpPr>
        <p:spPr>
          <a:xfrm>
            <a:off x="963157" y="4415275"/>
            <a:ext cx="7173236" cy="1600201"/>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lgn="ctr" defTabSz="822959">
              <a:defRPr sz="4860">
                <a:solidFill>
                  <a:srgbClr val="262626"/>
                </a:solidFill>
                <a:latin typeface="Impact"/>
                <a:ea typeface="Impact"/>
                <a:cs typeface="Impact"/>
                <a:sym typeface="Impact"/>
              </a:defRPr>
            </a:pPr>
            <a:r>
              <a:t>LA MIA MISSIONE NELLA VITA:</a:t>
            </a:r>
          </a:p>
          <a:p>
            <a:pPr algn="ctr" defTabSz="822959">
              <a:defRPr sz="4860">
                <a:solidFill>
                  <a:srgbClr val="262626"/>
                </a:solidFill>
                <a:latin typeface="Impact"/>
                <a:ea typeface="Impact"/>
                <a:cs typeface="Impact"/>
                <a:sym typeface="Impact"/>
              </a:defRPr>
            </a:pPr>
            <a:r>
              <a:t>AIUTARE GLI ALTRI A VINCERE</a:t>
            </a:r>
          </a:p>
        </p:txBody>
      </p:sp>
      <p:pic>
        <p:nvPicPr>
          <p:cNvPr id="253" name="IMG_4758.PNG" descr="IMG_4758.PNG"/>
          <p:cNvPicPr>
            <a:picLocks noChangeAspect="1"/>
          </p:cNvPicPr>
          <p:nvPr/>
        </p:nvPicPr>
        <p:blipFill>
          <a:blip r:embed="rId3">
            <a:extLst/>
          </a:blip>
          <a:srcRect l="0" t="36593" r="0" b="3309"/>
          <a:stretch>
            <a:fillRect/>
          </a:stretch>
        </p:blipFill>
        <p:spPr>
          <a:xfrm>
            <a:off x="1563885" y="1952413"/>
            <a:ext cx="5971938" cy="241148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2"/>
                                        </p:tgtEl>
                                        <p:attrNameLst>
                                          <p:attrName>style.visibility</p:attrName>
                                        </p:attrNameLst>
                                      </p:cBhvr>
                                      <p:to>
                                        <p:strVal val="visible"/>
                                      </p:to>
                                    </p:set>
                                    <p:animEffect filter="fade" transition="in">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53"/>
                                        </p:tgtEl>
                                        <p:attrNameLst>
                                          <p:attrName>style.visibility</p:attrName>
                                        </p:attrNameLst>
                                      </p:cBhvr>
                                      <p:to>
                                        <p:strVal val="visible"/>
                                      </p:to>
                                    </p:set>
                                    <p:animEffect filter="wipe(left)" transition="in">
                                      <p:cBhvr>
                                        <p:cTn id="12" dur="5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3" grpId="2"/>
      <p:bldP build="whole" bldLvl="1" animBg="1" rev="0" advAuto="0" spid="252"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ZOOM"/>
          <p:cNvSpPr txBox="1"/>
          <p:nvPr>
            <p:ph type="title"/>
          </p:nvPr>
        </p:nvSpPr>
        <p:spPr>
          <a:xfrm>
            <a:off x="3063663" y="4481079"/>
            <a:ext cx="2972224" cy="1600201"/>
          </a:xfrm>
          <a:prstGeom prst="rect">
            <a:avLst/>
          </a:prstGeom>
        </p:spPr>
        <p:txBody>
          <a:bodyPr/>
          <a:lstStyle>
            <a:lvl1pPr defTabSz="877823">
              <a:defRPr sz="9696"/>
            </a:lvl1pPr>
          </a:lstStyle>
          <a:p>
            <a:pPr/>
            <a:r>
              <a:t>ZOOM</a:t>
            </a:r>
          </a:p>
        </p:txBody>
      </p:sp>
      <p:pic>
        <p:nvPicPr>
          <p:cNvPr id="258" name="IMG_4758.jpg" descr="IMG_4758.jpg"/>
          <p:cNvPicPr>
            <a:picLocks noChangeAspect="1"/>
          </p:cNvPicPr>
          <p:nvPr/>
        </p:nvPicPr>
        <p:blipFill>
          <a:blip r:embed="rId2">
            <a:extLst/>
          </a:blip>
          <a:srcRect l="64033" t="20981" r="12189" b="44465"/>
          <a:stretch>
            <a:fillRect/>
          </a:stretch>
        </p:blipFill>
        <p:spPr>
          <a:xfrm>
            <a:off x="770342" y="843609"/>
            <a:ext cx="2228842" cy="3356973"/>
          </a:xfrm>
          <a:prstGeom prst="rect">
            <a:avLst/>
          </a:prstGeom>
          <a:ln w="12700">
            <a:miter lim="400000"/>
          </a:ln>
        </p:spPr>
      </p:pic>
      <p:pic>
        <p:nvPicPr>
          <p:cNvPr id="259" name="Immagine" descr="Immagine"/>
          <p:cNvPicPr>
            <a:picLocks noChangeAspect="1"/>
          </p:cNvPicPr>
          <p:nvPr/>
        </p:nvPicPr>
        <p:blipFill>
          <a:blip r:embed="rId3">
            <a:extLst/>
          </a:blip>
          <a:srcRect l="17961" t="0" r="0" b="0"/>
          <a:stretch>
            <a:fillRect/>
          </a:stretch>
        </p:blipFill>
        <p:spPr>
          <a:xfrm>
            <a:off x="6195617" y="843609"/>
            <a:ext cx="2065621" cy="3357139"/>
          </a:xfrm>
          <a:prstGeom prst="rect">
            <a:avLst/>
          </a:prstGeom>
          <a:ln w="12700">
            <a:miter lim="400000"/>
          </a:ln>
        </p:spPr>
      </p:pic>
      <p:pic>
        <p:nvPicPr>
          <p:cNvPr id="260" name="IMG_4758.PNG" descr="IMG_4758.PNG"/>
          <p:cNvPicPr>
            <a:picLocks noChangeAspect="1"/>
          </p:cNvPicPr>
          <p:nvPr/>
        </p:nvPicPr>
        <p:blipFill>
          <a:blip r:embed="rId4">
            <a:extLst/>
          </a:blip>
          <a:srcRect l="6068" t="45750" r="85531" b="31927"/>
          <a:stretch>
            <a:fillRect/>
          </a:stretch>
        </p:blipFill>
        <p:spPr>
          <a:xfrm>
            <a:off x="3651850" y="833497"/>
            <a:ext cx="1891268" cy="337664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58"/>
                                        </p:tgtEl>
                                        <p:attrNameLst>
                                          <p:attrName>style.visibility</p:attrName>
                                        </p:attrNameLst>
                                      </p:cBhvr>
                                      <p:to>
                                        <p:strVal val="visible"/>
                                      </p:to>
                                    </p:set>
                                    <p:anim calcmode="lin" valueType="num">
                                      <p:cBhvr>
                                        <p:cTn id="7" dur="1000" fill="hold"/>
                                        <p:tgtEl>
                                          <p:spTgt spid="258"/>
                                        </p:tgtEl>
                                        <p:attrNameLst>
                                          <p:attrName>ppt_x</p:attrName>
                                        </p:attrNameLst>
                                      </p:cBhvr>
                                      <p:tavLst>
                                        <p:tav tm="0">
                                          <p:val>
                                            <p:strVal val="#ppt_x"/>
                                          </p:val>
                                        </p:tav>
                                        <p:tav tm="100000">
                                          <p:val>
                                            <p:strVal val="#ppt_x"/>
                                          </p:val>
                                        </p:tav>
                                      </p:tavLst>
                                    </p:anim>
                                    <p:anim calcmode="lin" valueType="num">
                                      <p:cBhvr>
                                        <p:cTn id="8" dur="1000" fill="hold"/>
                                        <p:tgtEl>
                                          <p:spTgt spid="25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260"/>
                                        </p:tgtEl>
                                        <p:attrNameLst>
                                          <p:attrName>style.visibility</p:attrName>
                                        </p:attrNameLst>
                                      </p:cBhvr>
                                      <p:to>
                                        <p:strVal val="visible"/>
                                      </p:to>
                                    </p:set>
                                    <p:anim calcmode="lin" valueType="num">
                                      <p:cBhvr>
                                        <p:cTn id="13" dur="1000" fill="hold"/>
                                        <p:tgtEl>
                                          <p:spTgt spid="260"/>
                                        </p:tgtEl>
                                        <p:attrNameLst>
                                          <p:attrName>ppt_x</p:attrName>
                                        </p:attrNameLst>
                                      </p:cBhvr>
                                      <p:tavLst>
                                        <p:tav tm="0">
                                          <p:val>
                                            <p:strVal val="#ppt_x"/>
                                          </p:val>
                                        </p:tav>
                                        <p:tav tm="100000">
                                          <p:val>
                                            <p:strVal val="#ppt_x"/>
                                          </p:val>
                                        </p:tav>
                                      </p:tavLst>
                                    </p:anim>
                                    <p:anim calcmode="lin" valueType="num">
                                      <p:cBhvr>
                                        <p:cTn id="14" dur="1000" fill="hold"/>
                                        <p:tgtEl>
                                          <p:spTgt spid="26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259"/>
                                        </p:tgtEl>
                                        <p:attrNameLst>
                                          <p:attrName>style.visibility</p:attrName>
                                        </p:attrNameLst>
                                      </p:cBhvr>
                                      <p:to>
                                        <p:strVal val="visible"/>
                                      </p:to>
                                    </p:set>
                                    <p:anim calcmode="lin" valueType="num">
                                      <p:cBhvr>
                                        <p:cTn id="19" dur="1000" fill="hold"/>
                                        <p:tgtEl>
                                          <p:spTgt spid="259"/>
                                        </p:tgtEl>
                                        <p:attrNameLst>
                                          <p:attrName>ppt_x</p:attrName>
                                        </p:attrNameLst>
                                      </p:cBhvr>
                                      <p:tavLst>
                                        <p:tav tm="0">
                                          <p:val>
                                            <p:strVal val="#ppt_x"/>
                                          </p:val>
                                        </p:tav>
                                        <p:tav tm="100000">
                                          <p:val>
                                            <p:strVal val="#ppt_x"/>
                                          </p:val>
                                        </p:tav>
                                      </p:tavLst>
                                    </p:anim>
                                    <p:anim calcmode="lin" valueType="num">
                                      <p:cBhvr>
                                        <p:cTn id="20" dur="1000" fill="hold"/>
                                        <p:tgtEl>
                                          <p:spTgt spid="2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0" grpId="2"/>
      <p:bldP build="whole" bldLvl="1" animBg="1" rev="0" advAuto="0" spid="259" grpId="3"/>
      <p:bldP build="whole" bldLvl="1" animBg="1" rev="0" advAuto="0" spid="258"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IL MIO PRIMO 1.000.000.000"/>
          <p:cNvSpPr txBox="1"/>
          <p:nvPr>
            <p:ph type="title"/>
          </p:nvPr>
        </p:nvSpPr>
        <p:spPr>
          <a:xfrm>
            <a:off x="762000" y="4312227"/>
            <a:ext cx="7620000" cy="1600201"/>
          </a:xfrm>
          <a:prstGeom prst="rect">
            <a:avLst/>
          </a:prstGeom>
        </p:spPr>
        <p:txBody>
          <a:bodyPr/>
          <a:lstStyle/>
          <a:p>
            <a:pPr algn="ctr" defTabSz="896111">
              <a:defRPr sz="5292"/>
            </a:pPr>
            <a:r>
              <a:t>IL MIO PRIMO </a:t>
            </a:r>
            <a:r>
              <a:rPr>
                <a:solidFill>
                  <a:srgbClr val="FE023B"/>
                </a:solidFill>
              </a:rPr>
              <a:t>1.000.000.000</a:t>
            </a:r>
            <a:r>
              <a:t> </a:t>
            </a:r>
          </a:p>
        </p:txBody>
      </p:sp>
      <p:pic>
        <p:nvPicPr>
          <p:cNvPr id="263" name="IMG_7046.jpg" descr="IMG_7046.jpg"/>
          <p:cNvPicPr>
            <a:picLocks noChangeAspect="1"/>
          </p:cNvPicPr>
          <p:nvPr/>
        </p:nvPicPr>
        <p:blipFill>
          <a:blip r:embed="rId3">
            <a:extLst/>
          </a:blip>
          <a:stretch>
            <a:fillRect/>
          </a:stretch>
        </p:blipFill>
        <p:spPr>
          <a:xfrm>
            <a:off x="1819479" y="531870"/>
            <a:ext cx="5505042" cy="412878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2"/>
                                        </p:tgtEl>
                                        <p:attrNameLst>
                                          <p:attrName>style.visibility</p:attrName>
                                        </p:attrNameLst>
                                      </p:cBhvr>
                                      <p:to>
                                        <p:strVal val="visible"/>
                                      </p:to>
                                    </p:set>
                                    <p:animEffect filter="fade" transition="in">
                                      <p:cBhvr>
                                        <p:cTn id="7" dur="15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2"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7" name="Immagine" descr="Immagine"/>
          <p:cNvPicPr>
            <a:picLocks noChangeAspect="1"/>
          </p:cNvPicPr>
          <p:nvPr/>
        </p:nvPicPr>
        <p:blipFill>
          <a:blip r:embed="rId3">
            <a:extLst/>
          </a:blip>
          <a:stretch>
            <a:fillRect/>
          </a:stretch>
        </p:blipFill>
        <p:spPr>
          <a:xfrm>
            <a:off x="784792" y="1631216"/>
            <a:ext cx="3727680" cy="2662629"/>
          </a:xfrm>
          <a:prstGeom prst="rect">
            <a:avLst/>
          </a:prstGeom>
          <a:ln w="12700">
            <a:miter lim="400000"/>
          </a:ln>
        </p:spPr>
      </p:pic>
      <p:pic>
        <p:nvPicPr>
          <p:cNvPr id="268" name="Immagine" descr="Immagine"/>
          <p:cNvPicPr>
            <a:picLocks noChangeAspect="1"/>
          </p:cNvPicPr>
          <p:nvPr/>
        </p:nvPicPr>
        <p:blipFill>
          <a:blip r:embed="rId4">
            <a:extLst/>
          </a:blip>
          <a:stretch>
            <a:fillRect/>
          </a:stretch>
        </p:blipFill>
        <p:spPr>
          <a:xfrm>
            <a:off x="4794486" y="1631216"/>
            <a:ext cx="3761490" cy="2662629"/>
          </a:xfrm>
          <a:prstGeom prst="rect">
            <a:avLst/>
          </a:prstGeom>
          <a:ln w="12700">
            <a:miter lim="400000"/>
          </a:ln>
        </p:spPr>
      </p:pic>
      <p:sp>
        <p:nvSpPr>
          <p:cNvPr id="269" name="DOPO AVER VISSUTO CERTE ESPERIENZE NON SEI PIÙ QUELLO DI PRIMA"/>
          <p:cNvSpPr txBox="1"/>
          <p:nvPr>
            <p:ph type="title" idx="4294967295"/>
          </p:nvPr>
        </p:nvSpPr>
        <p:spPr>
          <a:xfrm>
            <a:off x="1272020" y="-61146"/>
            <a:ext cx="6781801" cy="1600201"/>
          </a:xfrm>
          <a:prstGeom prst="rect">
            <a:avLst/>
          </a:prstGeom>
        </p:spPr>
        <p:txBody>
          <a:bodyPr>
            <a:normAutofit fontScale="100000" lnSpcReduction="0"/>
          </a:bodyPr>
          <a:lstStyle>
            <a:lvl1pPr algn="ctr" defTabSz="585215">
              <a:defRPr sz="3455"/>
            </a:lvl1pPr>
          </a:lstStyle>
          <a:p>
            <a:pPr/>
            <a:r>
              <a:t>DOPO AVER VISSUTO CERTE ESPERIENZE NON SEI PIÙ QUELLO DI PRIMA</a:t>
            </a:r>
          </a:p>
        </p:txBody>
      </p:sp>
      <p:sp>
        <p:nvSpPr>
          <p:cNvPr id="270" name="IL VALORE PIÙ GRANDE:…"/>
          <p:cNvSpPr txBox="1"/>
          <p:nvPr/>
        </p:nvSpPr>
        <p:spPr>
          <a:xfrm>
            <a:off x="1272020" y="4432922"/>
            <a:ext cx="6781801" cy="1600201"/>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lgn="ctr" defTabSz="822959">
              <a:defRPr sz="4860">
                <a:solidFill>
                  <a:srgbClr val="262626"/>
                </a:solidFill>
                <a:latin typeface="Impact"/>
                <a:ea typeface="Impact"/>
                <a:cs typeface="Impact"/>
                <a:sym typeface="Impact"/>
              </a:defRPr>
            </a:pPr>
            <a:r>
              <a:t>IL VALORE PIÙ GRANDE: </a:t>
            </a:r>
          </a:p>
          <a:p>
            <a:pPr algn="ctr" defTabSz="822959">
              <a:defRPr sz="4860">
                <a:solidFill>
                  <a:srgbClr val="262626"/>
                </a:solidFill>
                <a:latin typeface="Impact"/>
                <a:ea typeface="Impact"/>
                <a:cs typeface="Impact"/>
                <a:sym typeface="Impact"/>
              </a:defRPr>
            </a:pPr>
            <a:r>
              <a:t>CIÒ CHE HO IMPARATO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3" fill="hold">
                                  <p:stCondLst>
                                    <p:cond delay="0"/>
                                  </p:stCondLst>
                                  <p:iterate type="el" backwards="0">
                                    <p:tmAbs val="0"/>
                                  </p:iterate>
                                  <p:childTnLst>
                                    <p:set>
                                      <p:cBhvr>
                                        <p:cTn id="14" fill="hold"/>
                                        <p:tgtEl>
                                          <p:spTgt spid="270"/>
                                        </p:tgtEl>
                                        <p:attrNameLst>
                                          <p:attrName>style.visibility</p:attrName>
                                        </p:attrNameLst>
                                      </p:cBhvr>
                                      <p:to>
                                        <p:strVal val="visible"/>
                                      </p:to>
                                    </p:set>
                                    <p:animEffect filter="dissolve" transition="in">
                                      <p:cBhvr>
                                        <p:cTn id="15"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 grpId="3"/>
      <p:bldP build="whole" bldLvl="1" animBg="1" rev="0" advAuto="0" spid="267" grpId="1"/>
      <p:bldP build="whole" bldLvl="1" animBg="1" rev="0" advAuto="0" spid="268" grpId="2"/>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E POI LA BOTTA"/>
          <p:cNvSpPr txBox="1"/>
          <p:nvPr>
            <p:ph type="title"/>
          </p:nvPr>
        </p:nvSpPr>
        <p:spPr>
          <a:xfrm>
            <a:off x="1158875" y="3937177"/>
            <a:ext cx="6781800" cy="1600201"/>
          </a:xfrm>
          <a:prstGeom prst="rect">
            <a:avLst/>
          </a:prstGeom>
        </p:spPr>
        <p:txBody>
          <a:bodyPr/>
          <a:lstStyle>
            <a:lvl1pPr algn="ctr"/>
          </a:lstStyle>
          <a:p>
            <a:pPr/>
            <a:r>
              <a:t>E POI LA BOTTA</a:t>
            </a:r>
          </a:p>
        </p:txBody>
      </p:sp>
      <p:pic>
        <p:nvPicPr>
          <p:cNvPr id="275" name="IMG_2118.jpg" descr="IMG_2118.jpg"/>
          <p:cNvPicPr>
            <a:picLocks noChangeAspect="1"/>
          </p:cNvPicPr>
          <p:nvPr/>
        </p:nvPicPr>
        <p:blipFill>
          <a:blip r:embed="rId3">
            <a:extLst/>
          </a:blip>
          <a:stretch>
            <a:fillRect/>
          </a:stretch>
        </p:blipFill>
        <p:spPr>
          <a:xfrm>
            <a:off x="4989281" y="1706354"/>
            <a:ext cx="3245871" cy="1694649"/>
          </a:xfrm>
          <a:prstGeom prst="rect">
            <a:avLst/>
          </a:prstGeom>
          <a:ln w="12700">
            <a:miter lim="400000"/>
          </a:ln>
        </p:spPr>
      </p:pic>
      <p:pic>
        <p:nvPicPr>
          <p:cNvPr id="276" name="Immagine" descr="Immagine"/>
          <p:cNvPicPr>
            <a:picLocks noChangeAspect="1"/>
          </p:cNvPicPr>
          <p:nvPr/>
        </p:nvPicPr>
        <p:blipFill>
          <a:blip r:embed="rId4">
            <a:extLst/>
          </a:blip>
          <a:stretch>
            <a:fillRect/>
          </a:stretch>
        </p:blipFill>
        <p:spPr>
          <a:xfrm>
            <a:off x="777201" y="1198639"/>
            <a:ext cx="3940387" cy="271007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74"/>
                                        </p:tgtEl>
                                        <p:attrNameLst>
                                          <p:attrName>style.visibility</p:attrName>
                                        </p:attrNameLst>
                                      </p:cBhvr>
                                      <p:to>
                                        <p:strVal val="visible"/>
                                      </p:to>
                                    </p:set>
                                    <p:anim calcmode="lin" valueType="num">
                                      <p:cBhvr>
                                        <p:cTn id="7" dur="1500" fill="hold"/>
                                        <p:tgtEl>
                                          <p:spTgt spid="274"/>
                                        </p:tgtEl>
                                        <p:attrNameLst>
                                          <p:attrName>ppt_x</p:attrName>
                                        </p:attrNameLst>
                                      </p:cBhvr>
                                      <p:tavLst>
                                        <p:tav tm="0">
                                          <p:val>
                                            <p:strVal val="#ppt_x"/>
                                          </p:val>
                                        </p:tav>
                                        <p:tav tm="100000">
                                          <p:val>
                                            <p:strVal val="#ppt_x"/>
                                          </p:val>
                                        </p:tav>
                                      </p:tavLst>
                                    </p:anim>
                                    <p:anim calcmode="lin" valueType="num">
                                      <p:cBhvr>
                                        <p:cTn id="8" dur="1500" fill="hold"/>
                                        <p:tgtEl>
                                          <p:spTgt spid="2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276"/>
                                        </p:tgtEl>
                                        <p:attrNameLst>
                                          <p:attrName>style.visibility</p:attrName>
                                        </p:attrNameLst>
                                      </p:cBhvr>
                                      <p:to>
                                        <p:strVal val="visible"/>
                                      </p:to>
                                    </p:set>
                                    <p:anim calcmode="lin" valueType="num">
                                      <p:cBhvr>
                                        <p:cTn id="13" dur="1500" fill="hold"/>
                                        <p:tgtEl>
                                          <p:spTgt spid="276"/>
                                        </p:tgtEl>
                                        <p:attrNameLst>
                                          <p:attrName>ppt_x</p:attrName>
                                        </p:attrNameLst>
                                      </p:cBhvr>
                                      <p:tavLst>
                                        <p:tav tm="0">
                                          <p:val>
                                            <p:strVal val="#ppt_x"/>
                                          </p:val>
                                        </p:tav>
                                        <p:tav tm="100000">
                                          <p:val>
                                            <p:strVal val="#ppt_x"/>
                                          </p:val>
                                        </p:tav>
                                      </p:tavLst>
                                    </p:anim>
                                    <p:anim calcmode="lin" valueType="num">
                                      <p:cBhvr>
                                        <p:cTn id="14" dur="1500" fill="hold"/>
                                        <p:tgtEl>
                                          <p:spTgt spid="27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3" fill="hold">
                                  <p:stCondLst>
                                    <p:cond delay="0"/>
                                  </p:stCondLst>
                                  <p:iterate type="el" backwards="0">
                                    <p:tmAbs val="0"/>
                                  </p:iterate>
                                  <p:childTnLst>
                                    <p:set>
                                      <p:cBhvr>
                                        <p:cTn id="18" fill="hold"/>
                                        <p:tgtEl>
                                          <p:spTgt spid="2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5" grpId="3"/>
      <p:bldP build="whole" bldLvl="1" animBg="1" rev="0" advAuto="0" spid="276" grpId="2"/>
      <p:bldP build="whole" bldLvl="1" animBg="1" rev="0" advAuto="0" spid="274"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CI CREDI CHE NON HO FATTO UNA PIEGA?"/>
          <p:cNvSpPr txBox="1"/>
          <p:nvPr>
            <p:ph type="title"/>
          </p:nvPr>
        </p:nvSpPr>
        <p:spPr>
          <a:xfrm>
            <a:off x="800100" y="526495"/>
            <a:ext cx="7543800" cy="1600201"/>
          </a:xfrm>
          <a:prstGeom prst="rect">
            <a:avLst/>
          </a:prstGeom>
        </p:spPr>
        <p:txBody>
          <a:bodyPr/>
          <a:lstStyle>
            <a:lvl1pPr algn="ctr" defTabSz="822959">
              <a:defRPr sz="4860"/>
            </a:lvl1pPr>
          </a:lstStyle>
          <a:p>
            <a:pPr/>
            <a:r>
              <a:t>CI CREDI CHE NON HO FATTO UNA PIEGA?</a:t>
            </a:r>
          </a:p>
        </p:txBody>
      </p:sp>
      <p:sp>
        <p:nvSpPr>
          <p:cNvPr id="281" name="ERO FOLLE ED INCOSCIENTE?!…"/>
          <p:cNvSpPr txBox="1"/>
          <p:nvPr>
            <p:ph type="body" idx="1"/>
          </p:nvPr>
        </p:nvSpPr>
        <p:spPr>
          <a:xfrm>
            <a:off x="777875" y="2092469"/>
            <a:ext cx="7543800" cy="3886201"/>
          </a:xfrm>
          <a:prstGeom prst="rect">
            <a:avLst/>
          </a:prstGeom>
        </p:spPr>
        <p:txBody>
          <a:bodyPr/>
          <a:lstStyle/>
          <a:p>
            <a:pPr/>
            <a:r>
              <a:t>ERO FOLLE ED INCOSCIENTE?!</a:t>
            </a:r>
          </a:p>
          <a:p>
            <a:pPr/>
            <a:r>
              <a:t>AVEVO FATTO COSÌ TANTO LAVORO SU DI ME CHE ERO DIVENTATO FORTISSIMO</a:t>
            </a:r>
          </a:p>
          <a:p>
            <a:pPr/>
            <a:r>
              <a:t>AVEVO ACCUMULATO COSÌ TANTO ENTUSIASMO ED ENERGIA POSITIVA CHE NESSUNO MI POTEVA UCCIDERE</a:t>
            </a:r>
          </a:p>
          <a:p>
            <a:pPr/>
            <a:r>
              <a:t>LO POSSO RIFARE… ANCHE MEGLIO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281">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28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28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28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lt" backwards="0">
                                    <p:tmAbs val="100"/>
                                  </p:iterate>
                                  <p:childTnLst>
                                    <p:set>
                                      <p:cBhvr>
                                        <p:cTn id="20" fill="hold"/>
                                        <p:tgtEl>
                                          <p:spTgt spid="28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1"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RIPARTENDO DA ZERO HO MESSO GIÙ IL PROGETTO PER UNA NUOVA AZIENDA"/>
          <p:cNvSpPr txBox="1"/>
          <p:nvPr>
            <p:ph type="title"/>
          </p:nvPr>
        </p:nvSpPr>
        <p:spPr>
          <a:xfrm>
            <a:off x="1181100" y="486187"/>
            <a:ext cx="6781800" cy="1600201"/>
          </a:xfrm>
          <a:prstGeom prst="rect">
            <a:avLst/>
          </a:prstGeom>
        </p:spPr>
        <p:txBody>
          <a:bodyPr/>
          <a:lstStyle>
            <a:lvl1pPr algn="ctr" defTabSz="612648">
              <a:defRPr sz="3618"/>
            </a:lvl1pPr>
          </a:lstStyle>
          <a:p>
            <a:pPr/>
            <a:r>
              <a:t>RIPARTENDO DA ZERO HO MESSO GIÙ IL PROGETTO PER UNA NUOVA AZIENDA</a:t>
            </a:r>
          </a:p>
        </p:txBody>
      </p:sp>
      <p:sp>
        <p:nvSpPr>
          <p:cNvPr id="286" name="NON AVEVO NEPPURE I SOLDI PER MANGIARE…"/>
          <p:cNvSpPr txBox="1"/>
          <p:nvPr>
            <p:ph type="body" idx="1"/>
          </p:nvPr>
        </p:nvSpPr>
        <p:spPr>
          <a:xfrm>
            <a:off x="777875" y="1891145"/>
            <a:ext cx="7543800" cy="3886201"/>
          </a:xfrm>
          <a:prstGeom prst="rect">
            <a:avLst/>
          </a:prstGeom>
        </p:spPr>
        <p:txBody>
          <a:bodyPr/>
          <a:lstStyle/>
          <a:p>
            <a:pPr/>
            <a:r>
              <a:t>NON AVEVO NEPPURE I SOLDI PER MANGIARE</a:t>
            </a:r>
          </a:p>
          <a:p>
            <a:pPr/>
            <a:r>
              <a:t>MA AVEVO UN PROGETTO </a:t>
            </a:r>
          </a:p>
          <a:p>
            <a:pPr/>
            <a:r>
              <a:t>NELLA MIA TESTA ERA TUTTO CHIARO QUINDI ERA GIÀ REALIZZATO </a:t>
            </a:r>
          </a:p>
          <a:p>
            <a:pPr/>
            <a:r>
              <a:t>COME LA BICI, COME LA MOTO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286">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2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2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28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lt" backwards="0">
                                    <p:tmAbs val="100"/>
                                  </p:iterate>
                                  <p:childTnLst>
                                    <p:set>
                                      <p:cBhvr>
                                        <p:cTn id="20" fill="hold"/>
                                        <p:tgtEl>
                                          <p:spTgt spid="28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6"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SE NASCI CON LA CAMICIA  LA FORTUNA TI ASSISTE"/>
          <p:cNvSpPr txBox="1"/>
          <p:nvPr>
            <p:ph type="title"/>
          </p:nvPr>
        </p:nvSpPr>
        <p:spPr>
          <a:xfrm>
            <a:off x="1181100" y="496536"/>
            <a:ext cx="6781800" cy="1262556"/>
          </a:xfrm>
          <a:prstGeom prst="rect">
            <a:avLst/>
          </a:prstGeom>
        </p:spPr>
        <p:txBody>
          <a:bodyPr/>
          <a:lstStyle>
            <a:lvl1pPr algn="ctr" defTabSz="640079">
              <a:defRPr sz="3780"/>
            </a:lvl1pPr>
          </a:lstStyle>
          <a:p>
            <a:pPr/>
            <a:r>
              <a:t>SE NASCI CON LA CAMICIA  LA FORTUNA TI ASSISTE  </a:t>
            </a:r>
          </a:p>
        </p:txBody>
      </p:sp>
      <p:pic>
        <p:nvPicPr>
          <p:cNvPr id="191" name="Immagine" descr="Immagine"/>
          <p:cNvPicPr>
            <a:picLocks noChangeAspect="1"/>
          </p:cNvPicPr>
          <p:nvPr/>
        </p:nvPicPr>
        <p:blipFill>
          <a:blip r:embed="rId3">
            <a:extLst/>
          </a:blip>
          <a:stretch>
            <a:fillRect/>
          </a:stretch>
        </p:blipFill>
        <p:spPr>
          <a:xfrm>
            <a:off x="2734495" y="1874628"/>
            <a:ext cx="3630560" cy="2033113"/>
          </a:xfrm>
          <a:prstGeom prst="rect">
            <a:avLst/>
          </a:prstGeom>
          <a:ln w="12700">
            <a:miter lim="400000"/>
          </a:ln>
        </p:spPr>
      </p:pic>
      <p:sp>
        <p:nvSpPr>
          <p:cNvPr id="192" name="E QUANDO HAI LA CERTEZZA DI ESSERE FORTUNATO…"/>
          <p:cNvSpPr txBox="1"/>
          <p:nvPr/>
        </p:nvSpPr>
        <p:spPr>
          <a:xfrm>
            <a:off x="1280502" y="4013675"/>
            <a:ext cx="6781801" cy="1980260"/>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lgn="ctr" defTabSz="676655">
              <a:defRPr sz="3996">
                <a:solidFill>
                  <a:schemeClr val="accent1"/>
                </a:solidFill>
                <a:latin typeface="Impact"/>
                <a:ea typeface="Impact"/>
                <a:cs typeface="Impact"/>
                <a:sym typeface="Impact"/>
              </a:defRPr>
            </a:pPr>
            <a:r>
              <a:t>E QUANDO HAI LA CERTEZZA DI ESSERE FORTUNATO</a:t>
            </a:r>
          </a:p>
          <a:p>
            <a:pPr algn="ctr" defTabSz="676655">
              <a:defRPr sz="3996">
                <a:solidFill>
                  <a:schemeClr val="accent1"/>
                </a:solidFill>
                <a:latin typeface="Impact"/>
                <a:ea typeface="Impact"/>
                <a:cs typeface="Impact"/>
                <a:sym typeface="Impact"/>
              </a:defRPr>
            </a:pPr>
            <a:r>
              <a:t>POI LO DIVENTI DAVVERO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192"/>
                                        </p:tgtEl>
                                        <p:attrNameLst>
                                          <p:attrName>style.visibility</p:attrName>
                                        </p:attrNameLst>
                                      </p:cBhvr>
                                      <p:to>
                                        <p:strVal val="visible"/>
                                      </p:to>
                                    </p:set>
                                    <p:anim calcmode="lin" valueType="num">
                                      <p:cBhvr>
                                        <p:cTn id="7" dur="1000" fill="hold"/>
                                        <p:tgtEl>
                                          <p:spTgt spid="192"/>
                                        </p:tgtEl>
                                        <p:attrNameLst>
                                          <p:attrName>ppt_w</p:attrName>
                                        </p:attrNameLst>
                                      </p:cBhvr>
                                      <p:tavLst>
                                        <p:tav tm="0">
                                          <p:val>
                                            <p:strVal val="4*#ppt_w"/>
                                          </p:val>
                                        </p:tav>
                                        <p:tav tm="100000">
                                          <p:val>
                                            <p:strVal val="#ppt_w"/>
                                          </p:val>
                                        </p:tav>
                                      </p:tavLst>
                                    </p:anim>
                                    <p:anim calcmode="lin" valueType="num">
                                      <p:cBhvr>
                                        <p:cTn id="8" dur="1000" fill="hold"/>
                                        <p:tgtEl>
                                          <p:spTgt spid="19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2"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L’AZIENDA PIÙ INNOVATIVA SUL MERCATO IN QUEL MOMENTO"/>
          <p:cNvSpPr txBox="1"/>
          <p:nvPr>
            <p:ph type="title"/>
          </p:nvPr>
        </p:nvSpPr>
        <p:spPr>
          <a:xfrm>
            <a:off x="1280778" y="485036"/>
            <a:ext cx="6781801" cy="1600201"/>
          </a:xfrm>
          <a:prstGeom prst="rect">
            <a:avLst/>
          </a:prstGeom>
        </p:spPr>
        <p:txBody>
          <a:bodyPr/>
          <a:lstStyle>
            <a:lvl1pPr algn="ctr" defTabSz="758951">
              <a:defRPr sz="4482"/>
            </a:lvl1pPr>
          </a:lstStyle>
          <a:p>
            <a:pPr/>
            <a:r>
              <a:t>L’AZIENDA PIÙ INNOVATIVA SUL MERCATO IN QUEL MOMENTO</a:t>
            </a:r>
          </a:p>
        </p:txBody>
      </p:sp>
      <p:sp>
        <p:nvSpPr>
          <p:cNvPr id="291" name="TUTTI CI DICEVANO CHE NON POTEVA FUNZIONARE…"/>
          <p:cNvSpPr txBox="1"/>
          <p:nvPr>
            <p:ph type="body" idx="1"/>
          </p:nvPr>
        </p:nvSpPr>
        <p:spPr>
          <a:xfrm>
            <a:off x="651343" y="1485900"/>
            <a:ext cx="7543801" cy="3886200"/>
          </a:xfrm>
          <a:prstGeom prst="rect">
            <a:avLst/>
          </a:prstGeom>
        </p:spPr>
        <p:txBody>
          <a:bodyPr/>
          <a:lstStyle/>
          <a:p>
            <a:pPr/>
            <a:r>
              <a:t>TUTTI CI DICEVANO CHE NON POTEVA FUNZIONARE </a:t>
            </a:r>
          </a:p>
          <a:p>
            <a:pPr/>
            <a:r>
              <a:t>CONDIVISIONE DI UN SOGNO</a:t>
            </a:r>
          </a:p>
          <a:p>
            <a:pPr/>
            <a:r>
              <a:t>LA PASSIONE DI FAR CRESCERE LE PERSONE</a:t>
            </a:r>
          </a:p>
          <a:p>
            <a:pPr/>
            <a:r>
              <a:t>TI VOGLIO FAR AVERE SUCCESSO</a:t>
            </a:r>
          </a:p>
        </p:txBody>
      </p:sp>
      <p:sp>
        <p:nvSpPr>
          <p:cNvPr id="292" name="1.250 VENDITORI IN 6 MESI"/>
          <p:cNvSpPr txBox="1"/>
          <p:nvPr/>
        </p:nvSpPr>
        <p:spPr>
          <a:xfrm>
            <a:off x="1158875" y="4281446"/>
            <a:ext cx="6781800" cy="1600201"/>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algn="ctr" defTabSz="859536">
              <a:defRPr sz="5076">
                <a:solidFill>
                  <a:srgbClr val="262626"/>
                </a:solidFill>
                <a:latin typeface="Impact"/>
                <a:ea typeface="Impact"/>
                <a:cs typeface="Impact"/>
                <a:sym typeface="Impact"/>
              </a:defRPr>
            </a:lvl1pPr>
          </a:lstStyle>
          <a:p>
            <a:pPr/>
            <a:r>
              <a:t>1.250 VENDITORI IN 6 MESI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291">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2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29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29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lt" backwards="0">
                                    <p:tmAbs val="100"/>
                                  </p:iterate>
                                  <p:childTnLst>
                                    <p:set>
                                      <p:cBhvr>
                                        <p:cTn id="20" fill="hold"/>
                                        <p:tgtEl>
                                          <p:spTgt spid="29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2" fill="hold">
                                  <p:stCondLst>
                                    <p:cond delay="0"/>
                                  </p:stCondLst>
                                  <p:iterate type="el" backwards="0">
                                    <p:tmAbs val="0"/>
                                  </p:iterate>
                                  <p:childTnLst>
                                    <p:set>
                                      <p:cBhvr>
                                        <p:cTn id="24" fill="hold"/>
                                        <p:tgtEl>
                                          <p:spTgt spid="292"/>
                                        </p:tgtEl>
                                        <p:attrNameLst>
                                          <p:attrName>style.visibility</p:attrName>
                                        </p:attrNameLst>
                                      </p:cBhvr>
                                      <p:to>
                                        <p:strVal val="visible"/>
                                      </p:to>
                                    </p:set>
                                    <p:anim calcmode="lin" valueType="num">
                                      <p:cBhvr>
                                        <p:cTn id="25" dur="1500" fill="hold"/>
                                        <p:tgtEl>
                                          <p:spTgt spid="292"/>
                                        </p:tgtEl>
                                        <p:attrNameLst>
                                          <p:attrName>ppt_x</p:attrName>
                                        </p:attrNameLst>
                                      </p:cBhvr>
                                      <p:tavLst>
                                        <p:tav tm="0">
                                          <p:val>
                                            <p:strVal val="#ppt_x"/>
                                          </p:val>
                                        </p:tav>
                                        <p:tav tm="100000">
                                          <p:val>
                                            <p:strVal val="#ppt_x"/>
                                          </p:val>
                                        </p:tav>
                                      </p:tavLst>
                                    </p:anim>
                                    <p:anim calcmode="lin" valueType="num">
                                      <p:cBhvr>
                                        <p:cTn id="26" dur="1500" fill="hold"/>
                                        <p:tgtEl>
                                          <p:spTgt spid="2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1" grpId="1"/>
      <p:bldP build="whole" bldLvl="1" animBg="1" rev="0" advAuto="0" spid="292" grpId="2"/>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TU CREI LA MAGIA"/>
          <p:cNvSpPr txBox="1"/>
          <p:nvPr>
            <p:ph type="title"/>
          </p:nvPr>
        </p:nvSpPr>
        <p:spPr>
          <a:xfrm>
            <a:off x="1181100" y="3767985"/>
            <a:ext cx="6781800" cy="1870365"/>
          </a:xfrm>
          <a:prstGeom prst="rect">
            <a:avLst/>
          </a:prstGeom>
        </p:spPr>
        <p:txBody>
          <a:bodyPr/>
          <a:lstStyle>
            <a:lvl1pPr algn="ctr"/>
          </a:lstStyle>
          <a:p>
            <a:pPr/>
            <a:r>
              <a:t>TU CREI LA MAGIA</a:t>
            </a:r>
          </a:p>
        </p:txBody>
      </p:sp>
      <p:sp>
        <p:nvSpPr>
          <p:cNvPr id="297" name="IL TUO MONDO È COMPOSTO DALLA TUA ENERGIA"/>
          <p:cNvSpPr txBox="1"/>
          <p:nvPr/>
        </p:nvSpPr>
        <p:spPr>
          <a:xfrm>
            <a:off x="1181100" y="-470478"/>
            <a:ext cx="6781800" cy="3704614"/>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algn="ctr">
              <a:defRPr sz="5400">
                <a:solidFill>
                  <a:srgbClr val="262626"/>
                </a:solidFill>
                <a:latin typeface="Impact"/>
                <a:ea typeface="Impact"/>
                <a:cs typeface="Impact"/>
                <a:sym typeface="Impact"/>
              </a:defRPr>
            </a:lvl1pPr>
          </a:lstStyle>
          <a:p>
            <a:pPr/>
            <a:r>
              <a:t>IL TUO MONDO È COMPOSTO DALLA TUA ENERGIA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6"/>
                                        </p:tgtEl>
                                        <p:attrNameLst>
                                          <p:attrName>style.visibility</p:attrName>
                                        </p:attrNameLst>
                                      </p:cBhvr>
                                      <p:to>
                                        <p:strVal val="visible"/>
                                      </p:to>
                                    </p:set>
                                    <p:animEffect filter="fade" transition="in">
                                      <p:cBhvr>
                                        <p:cTn id="7" dur="15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6"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PER POI RICOMINCIARE NUOVAMENTE DA ZERO"/>
          <p:cNvSpPr txBox="1"/>
          <p:nvPr>
            <p:ph type="title"/>
          </p:nvPr>
        </p:nvSpPr>
        <p:spPr>
          <a:xfrm>
            <a:off x="1181100" y="402647"/>
            <a:ext cx="6781800" cy="1600201"/>
          </a:xfrm>
          <a:prstGeom prst="rect">
            <a:avLst/>
          </a:prstGeom>
        </p:spPr>
        <p:txBody>
          <a:bodyPr/>
          <a:lstStyle>
            <a:lvl1pPr algn="ctr" defTabSz="822959">
              <a:defRPr sz="4860"/>
            </a:lvl1pPr>
          </a:lstStyle>
          <a:p>
            <a:pPr/>
            <a:r>
              <a:t>PER POI RICOMINCIARE NUOVAMENTE DA ZERO</a:t>
            </a:r>
          </a:p>
        </p:txBody>
      </p:sp>
      <p:sp>
        <p:nvSpPr>
          <p:cNvPr id="302" name="ANCORA?!?? MA SI DAI…"/>
          <p:cNvSpPr txBox="1"/>
          <p:nvPr>
            <p:ph type="body" idx="1"/>
          </p:nvPr>
        </p:nvSpPr>
        <p:spPr>
          <a:xfrm>
            <a:off x="-151998" y="2144423"/>
            <a:ext cx="7543801" cy="3886201"/>
          </a:xfrm>
          <a:prstGeom prst="rect">
            <a:avLst/>
          </a:prstGeom>
        </p:spPr>
        <p:txBody>
          <a:bodyPr/>
          <a:lstStyle/>
          <a:p>
            <a:pPr/>
            <a:r>
              <a:t>ANCORA?!?? MA SI DAI…</a:t>
            </a:r>
          </a:p>
        </p:txBody>
      </p:sp>
      <p:pic>
        <p:nvPicPr>
          <p:cNvPr id="303" name="Immagine" descr="Immagine"/>
          <p:cNvPicPr>
            <a:picLocks noChangeAspect="1"/>
          </p:cNvPicPr>
          <p:nvPr/>
        </p:nvPicPr>
        <p:blipFill>
          <a:blip r:embed="rId2">
            <a:extLst/>
          </a:blip>
          <a:stretch>
            <a:fillRect/>
          </a:stretch>
        </p:blipFill>
        <p:spPr>
          <a:xfrm>
            <a:off x="3985867" y="2388342"/>
            <a:ext cx="4999892" cy="339836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2" grpId="1"/>
      <p:bldP build="whole" bldLvl="1" animBg="1" rev="0" advAuto="0" spid="303" grpId="2"/>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ETICA"/>
          <p:cNvSpPr txBox="1"/>
          <p:nvPr>
            <p:ph type="title"/>
          </p:nvPr>
        </p:nvSpPr>
        <p:spPr>
          <a:xfrm>
            <a:off x="1158875" y="519528"/>
            <a:ext cx="6781800" cy="1600201"/>
          </a:xfrm>
          <a:prstGeom prst="rect">
            <a:avLst/>
          </a:prstGeom>
        </p:spPr>
        <p:txBody>
          <a:bodyPr/>
          <a:lstStyle>
            <a:lvl1pPr algn="ctr">
              <a:defRPr sz="7900"/>
            </a:lvl1pPr>
          </a:lstStyle>
          <a:p>
            <a:pPr/>
            <a:r>
              <a:t>ETICA</a:t>
            </a:r>
          </a:p>
        </p:txBody>
      </p:sp>
      <p:sp>
        <p:nvSpPr>
          <p:cNvPr id="306" name="SII FEDELE AI TUOI VALORI…"/>
          <p:cNvSpPr txBox="1"/>
          <p:nvPr>
            <p:ph type="body" idx="1"/>
          </p:nvPr>
        </p:nvSpPr>
        <p:spPr>
          <a:xfrm>
            <a:off x="800100" y="1844039"/>
            <a:ext cx="7543800" cy="3886201"/>
          </a:xfrm>
          <a:prstGeom prst="rect">
            <a:avLst/>
          </a:prstGeom>
        </p:spPr>
        <p:txBody>
          <a:bodyPr/>
          <a:lstStyle/>
          <a:p>
            <a:pPr/>
            <a:r>
              <a:t>SII FEDELE AI TUOI VALORI</a:t>
            </a:r>
          </a:p>
          <a:p>
            <a:pPr/>
            <a:r>
              <a:t>CASA CREDI SIA GIUSTO</a:t>
            </a:r>
          </a:p>
          <a:p>
            <a:pPr/>
            <a:r>
              <a:t>TIENI A POSTO LA TUA VITA</a:t>
            </a:r>
          </a:p>
          <a:p>
            <a:pPr/>
            <a:r>
              <a:t>LA TUA POLIZZA SULLA VITA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306">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3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3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30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lt" backwards="0">
                                    <p:tmAbs val="100"/>
                                  </p:iterate>
                                  <p:childTnLst>
                                    <p:set>
                                      <p:cBhvr>
                                        <p:cTn id="20" fill="hold"/>
                                        <p:tgtEl>
                                          <p:spTgt spid="30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6"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LA NOSTRA AZIENDA"/>
          <p:cNvSpPr txBox="1"/>
          <p:nvPr>
            <p:ph type="title"/>
          </p:nvPr>
        </p:nvSpPr>
        <p:spPr>
          <a:xfrm>
            <a:off x="1158875" y="250757"/>
            <a:ext cx="6781800" cy="1600201"/>
          </a:xfrm>
          <a:prstGeom prst="rect">
            <a:avLst/>
          </a:prstGeom>
        </p:spPr>
        <p:txBody>
          <a:bodyPr/>
          <a:lstStyle>
            <a:lvl1pPr algn="ctr"/>
          </a:lstStyle>
          <a:p>
            <a:pPr/>
            <a:r>
              <a:t>LA NOSTRA AZIENDA</a:t>
            </a:r>
          </a:p>
        </p:txBody>
      </p:sp>
      <p:sp>
        <p:nvSpPr>
          <p:cNvPr id="311" name="RIPARTITO DA UN SOGNO…"/>
          <p:cNvSpPr txBox="1"/>
          <p:nvPr>
            <p:ph type="body" idx="1"/>
          </p:nvPr>
        </p:nvSpPr>
        <p:spPr>
          <a:xfrm>
            <a:off x="777875" y="1973579"/>
            <a:ext cx="7543800" cy="3886201"/>
          </a:xfrm>
          <a:prstGeom prst="rect">
            <a:avLst/>
          </a:prstGeom>
        </p:spPr>
        <p:txBody>
          <a:bodyPr/>
          <a:lstStyle/>
          <a:p>
            <a:pPr/>
            <a:r>
              <a:t>RIPARTITO DA UN SOGNO</a:t>
            </a:r>
          </a:p>
          <a:p>
            <a:pPr/>
            <a:r>
              <a:t>HO MESSO IN CAMPO TUTTO CIÒ CHE AVEVO IMPARATO</a:t>
            </a:r>
          </a:p>
          <a:p>
            <a:pPr/>
            <a:r>
              <a:t>VOLEVO AIUTARE LE PERSONE A MIGLIORARE E AD AVERE SUCCESSO</a:t>
            </a:r>
          </a:p>
          <a:p>
            <a:pPr/>
            <a:r>
              <a:t>CON ANCORA IL MIO FUOCO DENTRO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311">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3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3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31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lt" backwards="0">
                                    <p:tmAbs val="100"/>
                                  </p:iterate>
                                  <p:childTnLst>
                                    <p:set>
                                      <p:cBhvr>
                                        <p:cTn id="20" fill="hold"/>
                                        <p:tgtEl>
                                          <p:spTgt spid="31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1"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E POI IL DISASTRO"/>
          <p:cNvSpPr txBox="1"/>
          <p:nvPr>
            <p:ph type="title"/>
          </p:nvPr>
        </p:nvSpPr>
        <p:spPr>
          <a:xfrm>
            <a:off x="1272578" y="4123361"/>
            <a:ext cx="6781801" cy="1600201"/>
          </a:xfrm>
          <a:prstGeom prst="rect">
            <a:avLst/>
          </a:prstGeom>
        </p:spPr>
        <p:txBody>
          <a:bodyPr/>
          <a:lstStyle>
            <a:lvl1pPr algn="ctr"/>
          </a:lstStyle>
          <a:p>
            <a:pPr/>
            <a:r>
              <a:t>E POI IL DISASTRO</a:t>
            </a:r>
          </a:p>
        </p:txBody>
      </p:sp>
      <p:pic>
        <p:nvPicPr>
          <p:cNvPr id="316" name="Immagine" descr="Immagine"/>
          <p:cNvPicPr>
            <a:picLocks noChangeAspect="1"/>
          </p:cNvPicPr>
          <p:nvPr/>
        </p:nvPicPr>
        <p:blipFill>
          <a:blip r:embed="rId3">
            <a:extLst/>
          </a:blip>
          <a:stretch>
            <a:fillRect/>
          </a:stretch>
        </p:blipFill>
        <p:spPr>
          <a:xfrm>
            <a:off x="1694859" y="604771"/>
            <a:ext cx="5937239" cy="396805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16"/>
                                        </p:tgtEl>
                                        <p:attrNameLst>
                                          <p:attrName>style.visibility</p:attrName>
                                        </p:attrNameLst>
                                      </p:cBhvr>
                                      <p:to>
                                        <p:strVal val="visible"/>
                                      </p:to>
                                    </p:set>
                                    <p:anim calcmode="lin" valueType="num">
                                      <p:cBhvr>
                                        <p:cTn id="7" dur="1500" fill="hold"/>
                                        <p:tgtEl>
                                          <p:spTgt spid="316"/>
                                        </p:tgtEl>
                                        <p:attrNameLst>
                                          <p:attrName>ppt_x</p:attrName>
                                        </p:attrNameLst>
                                      </p:cBhvr>
                                      <p:tavLst>
                                        <p:tav tm="0">
                                          <p:val>
                                            <p:strVal val="#ppt_x"/>
                                          </p:val>
                                        </p:tav>
                                        <p:tav tm="100000">
                                          <p:val>
                                            <p:strVal val="#ppt_x"/>
                                          </p:val>
                                        </p:tav>
                                      </p:tavLst>
                                    </p:anim>
                                    <p:anim calcmode="lin" valueType="num">
                                      <p:cBhvr>
                                        <p:cTn id="8" dur="1500" fill="hold"/>
                                        <p:tgtEl>
                                          <p:spTgt spid="3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6"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CONCENTRATO SU QUELLO CHE VOLEVO DAVVERO"/>
          <p:cNvSpPr txBox="1"/>
          <p:nvPr>
            <p:ph type="title"/>
          </p:nvPr>
        </p:nvSpPr>
        <p:spPr>
          <a:xfrm>
            <a:off x="1181100" y="4470400"/>
            <a:ext cx="6781800" cy="1600200"/>
          </a:xfrm>
          <a:prstGeom prst="rect">
            <a:avLst/>
          </a:prstGeom>
        </p:spPr>
        <p:txBody>
          <a:bodyPr/>
          <a:lstStyle>
            <a:lvl1pPr algn="ctr" defTabSz="822959">
              <a:defRPr sz="4860"/>
            </a:lvl1pPr>
          </a:lstStyle>
          <a:p>
            <a:pPr/>
            <a:r>
              <a:t>CONCENTRATO SU QUELLO CHE VOLEVO DAVVERO</a:t>
            </a:r>
          </a:p>
        </p:txBody>
      </p:sp>
      <p:sp>
        <p:nvSpPr>
          <p:cNvPr id="321" name="QUESTA È LA MIA MISSIONE, NON POSSO MOLLARE PROPRIO ORA…"/>
          <p:cNvSpPr txBox="1"/>
          <p:nvPr>
            <p:ph type="body" idx="1"/>
          </p:nvPr>
        </p:nvSpPr>
        <p:spPr>
          <a:xfrm>
            <a:off x="650240" y="1234439"/>
            <a:ext cx="7543801" cy="3886201"/>
          </a:xfrm>
          <a:prstGeom prst="rect">
            <a:avLst/>
          </a:prstGeom>
        </p:spPr>
        <p:txBody>
          <a:bodyPr/>
          <a:lstStyle/>
          <a:p>
            <a:pPr/>
            <a:r>
              <a:t>QUESTA È LA MIA MISSIONE, NON POSSO MOLLARE PROPRIO ORA</a:t>
            </a:r>
          </a:p>
          <a:p>
            <a:pPr/>
            <a:r>
              <a:t>LA MIA CORTECCIA È PIÙ DURA DELLE BARRIERE DELL’UNIVERSO</a:t>
            </a:r>
          </a:p>
          <a:p>
            <a:pPr/>
            <a:r>
              <a:t>VINCO IO</a:t>
            </a:r>
          </a:p>
        </p:txBody>
      </p:sp>
      <p:sp>
        <p:nvSpPr>
          <p:cNvPr id="322" name="L’HO FATTO UNA VOLTA…"/>
          <p:cNvSpPr txBox="1"/>
          <p:nvPr/>
        </p:nvSpPr>
        <p:spPr>
          <a:xfrm>
            <a:off x="1158875" y="442011"/>
            <a:ext cx="6781800" cy="1600201"/>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lgn="ctr" defTabSz="822959">
              <a:defRPr sz="4860">
                <a:solidFill>
                  <a:srgbClr val="262626"/>
                </a:solidFill>
                <a:latin typeface="Impact"/>
                <a:ea typeface="Impact"/>
                <a:cs typeface="Impact"/>
                <a:sym typeface="Impact"/>
              </a:defRPr>
            </a:pPr>
            <a:r>
              <a:t>L’HO FATTO UNA VOLTA </a:t>
            </a:r>
          </a:p>
          <a:p>
            <a:pPr algn="ctr" defTabSz="822959">
              <a:defRPr sz="4860">
                <a:solidFill>
                  <a:srgbClr val="262626"/>
                </a:solidFill>
                <a:latin typeface="Impact"/>
                <a:ea typeface="Impact"/>
                <a:cs typeface="Impact"/>
                <a:sym typeface="Impact"/>
              </a:defRPr>
            </a:pPr>
            <a:r>
              <a:t>LO POSSO RIFARE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321">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32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32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32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32" presetID="23" grpId="2" fill="hold">
                                  <p:stCondLst>
                                    <p:cond delay="0"/>
                                  </p:stCondLst>
                                  <p:iterate type="el" backwards="0">
                                    <p:tmAbs val="0"/>
                                  </p:iterate>
                                  <p:childTnLst>
                                    <p:set>
                                      <p:cBhvr>
                                        <p:cTn id="20" fill="hold"/>
                                        <p:tgtEl>
                                          <p:spTgt spid="320"/>
                                        </p:tgtEl>
                                        <p:attrNameLst>
                                          <p:attrName>style.visibility</p:attrName>
                                        </p:attrNameLst>
                                      </p:cBhvr>
                                      <p:to>
                                        <p:strVal val="visible"/>
                                      </p:to>
                                    </p:set>
                                    <p:anim calcmode="lin" valueType="num">
                                      <p:cBhvr>
                                        <p:cTn id="21" dur="1000" fill="hold"/>
                                        <p:tgtEl>
                                          <p:spTgt spid="320"/>
                                        </p:tgtEl>
                                        <p:attrNameLst>
                                          <p:attrName>ppt_w</p:attrName>
                                        </p:attrNameLst>
                                      </p:cBhvr>
                                      <p:tavLst>
                                        <p:tav tm="0">
                                          <p:val>
                                            <p:strVal val="4*#ppt_w"/>
                                          </p:val>
                                        </p:tav>
                                        <p:tav tm="100000">
                                          <p:val>
                                            <p:strVal val="#ppt_w"/>
                                          </p:val>
                                        </p:tav>
                                      </p:tavLst>
                                    </p:anim>
                                    <p:anim calcmode="lin" valueType="num">
                                      <p:cBhvr>
                                        <p:cTn id="22" dur="1000" fill="hold"/>
                                        <p:tgtEl>
                                          <p:spTgt spid="32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0" grpId="2"/>
      <p:bldP build="p" bldLvl="5" animBg="1" rev="0" advAuto="0" spid="321"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LE RISERVE DI DENARO"/>
          <p:cNvSpPr txBox="1"/>
          <p:nvPr>
            <p:ph type="title"/>
          </p:nvPr>
        </p:nvSpPr>
        <p:spPr>
          <a:xfrm>
            <a:off x="1181100" y="88337"/>
            <a:ext cx="6781800" cy="1600201"/>
          </a:xfrm>
          <a:prstGeom prst="rect">
            <a:avLst/>
          </a:prstGeom>
        </p:spPr>
        <p:txBody>
          <a:bodyPr/>
          <a:lstStyle>
            <a:lvl1pPr algn="ctr"/>
          </a:lstStyle>
          <a:p>
            <a:pPr/>
            <a:r>
              <a:t>LE RISERVE DI DENARO</a:t>
            </a:r>
          </a:p>
        </p:txBody>
      </p:sp>
      <p:sp>
        <p:nvSpPr>
          <p:cNvPr id="327" name="NON È UN FINE MA UN MEZZO…"/>
          <p:cNvSpPr txBox="1"/>
          <p:nvPr>
            <p:ph type="body" idx="1"/>
          </p:nvPr>
        </p:nvSpPr>
        <p:spPr>
          <a:xfrm>
            <a:off x="777875" y="1911350"/>
            <a:ext cx="7543800" cy="3886200"/>
          </a:xfrm>
          <a:prstGeom prst="rect">
            <a:avLst/>
          </a:prstGeom>
        </p:spPr>
        <p:txBody>
          <a:bodyPr/>
          <a:lstStyle/>
          <a:p>
            <a:pPr/>
            <a:r>
              <a:t>NON È UN FINE MA UN MEZZO</a:t>
            </a:r>
          </a:p>
          <a:p>
            <a:pPr/>
            <a:r>
              <a:t>DOPO AVER CAPITO COME SI CREA HO IMPARATO A TRATTENERLO</a:t>
            </a:r>
          </a:p>
          <a:p>
            <a:pPr/>
            <a:r>
              <a:t>È IL MIO SCHIAVO, DEVE LAVORARE PER ME</a:t>
            </a:r>
          </a:p>
          <a:p>
            <a:pPr/>
            <a:r>
              <a:t>ACCANTONO IL 10% DELLE MIE ENTRATE PER RISERVE</a:t>
            </a:r>
          </a:p>
          <a:p>
            <a:pPr/>
            <a:r>
              <a:t>NEI MOMENTI DURI DEVI ESSERE ARMATO    (ART. 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327">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3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32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32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lt" backwards="0">
                                    <p:tmAbs val="100"/>
                                  </p:iterate>
                                  <p:childTnLst>
                                    <p:set>
                                      <p:cBhvr>
                                        <p:cTn id="20" fill="hold"/>
                                        <p:tgtEl>
                                          <p:spTgt spid="32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lt" backwards="0">
                                    <p:tmAbs val="100"/>
                                  </p:iterate>
                                  <p:childTnLst>
                                    <p:set>
                                      <p:cBhvr>
                                        <p:cTn id="24" fill="hold"/>
                                        <p:tgtEl>
                                          <p:spTgt spid="32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7"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I MIEI SCHIAVI"/>
          <p:cNvSpPr txBox="1"/>
          <p:nvPr>
            <p:ph type="title"/>
          </p:nvPr>
        </p:nvSpPr>
        <p:spPr>
          <a:xfrm>
            <a:off x="1181100" y="-114300"/>
            <a:ext cx="6781800" cy="1600200"/>
          </a:xfrm>
          <a:prstGeom prst="rect">
            <a:avLst/>
          </a:prstGeom>
        </p:spPr>
        <p:txBody>
          <a:bodyPr/>
          <a:lstStyle>
            <a:lvl1pPr algn="ctr"/>
          </a:lstStyle>
          <a:p>
            <a:pPr/>
            <a:r>
              <a:t>I MIEI SCHIAVI</a:t>
            </a:r>
          </a:p>
        </p:txBody>
      </p:sp>
      <p:sp>
        <p:nvSpPr>
          <p:cNvPr id="332" name="IMMOBILI, AZIONI, OBBLIGAZIONI…"/>
          <p:cNvSpPr txBox="1"/>
          <p:nvPr>
            <p:ph type="body" sz="half" idx="1"/>
          </p:nvPr>
        </p:nvSpPr>
        <p:spPr>
          <a:xfrm>
            <a:off x="800100" y="1754344"/>
            <a:ext cx="7543800" cy="2980285"/>
          </a:xfrm>
          <a:prstGeom prst="rect">
            <a:avLst/>
          </a:prstGeom>
        </p:spPr>
        <p:txBody>
          <a:bodyPr/>
          <a:lstStyle/>
          <a:p>
            <a:pPr marL="248475" indent="-248475" defTabSz="832104">
              <a:defRPr sz="2184"/>
            </a:pPr>
            <a:r>
              <a:t>IMMOBILI, AZIONI, OBBLIGAZIONI</a:t>
            </a:r>
          </a:p>
          <a:p>
            <a:pPr marL="248475" indent="-248475" defTabSz="832104">
              <a:defRPr sz="2184"/>
            </a:pPr>
            <a:r>
              <a:t>RENDITE PASSIVE. QUANTI GIORNI PUOI STARE SENZA AVERE ENTRATE?</a:t>
            </a:r>
          </a:p>
          <a:p>
            <a:pPr marL="248475" indent="-248475" defTabSz="832104">
              <a:defRPr sz="2184"/>
            </a:pPr>
            <a:r>
              <a:t>MAI LANCIARTI IN BUSINESS CHE NON CONOSCI BENE</a:t>
            </a:r>
          </a:p>
          <a:p>
            <a:pPr marL="248475" indent="-248475" defTabSz="832104">
              <a:defRPr sz="2184"/>
            </a:pPr>
            <a:r>
              <a:t>MAI RINCORRERE I FACILI GUADAGNI CON IL RISCHIO DI PERDERE TUTTO IL CAPITALE</a:t>
            </a:r>
          </a:p>
          <a:p>
            <a:pPr marL="248475" indent="-248475" defTabSz="832104">
              <a:defRPr sz="2184"/>
            </a:pPr>
            <a:r>
              <a:t>LA TUA ATTIVITÀ PRINCIPALE È QUELLA SULLA QUALE INVESTIRE E CHE TI DARÀ PIÙ DENARO</a:t>
            </a:r>
          </a:p>
        </p:txBody>
      </p:sp>
      <p:pic>
        <p:nvPicPr>
          <p:cNvPr id="333" name="C:\Documents and Settings\Angela La Rocca\Desktop\osm marchio grande (1).PNG" descr="C:\Documents and Settings\Angela La Rocca\Desktop\osm marchio grande (1).PNG"/>
          <p:cNvPicPr>
            <a:picLocks noChangeAspect="1"/>
          </p:cNvPicPr>
          <p:nvPr/>
        </p:nvPicPr>
        <p:blipFill>
          <a:blip r:embed="rId3">
            <a:extLst/>
          </a:blip>
          <a:stretch>
            <a:fillRect/>
          </a:stretch>
        </p:blipFill>
        <p:spPr>
          <a:xfrm>
            <a:off x="3473353" y="5003072"/>
            <a:ext cx="2197293" cy="99369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332">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33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33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33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lt" backwards="0">
                                    <p:tmAbs val="100"/>
                                  </p:iterate>
                                  <p:childTnLst>
                                    <p:set>
                                      <p:cBhvr>
                                        <p:cTn id="20" fill="hold"/>
                                        <p:tgtEl>
                                          <p:spTgt spid="33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lt" backwards="0">
                                    <p:tmAbs val="100"/>
                                  </p:iterate>
                                  <p:childTnLst>
                                    <p:set>
                                      <p:cBhvr>
                                        <p:cTn id="24" fill="hold"/>
                                        <p:tgtEl>
                                          <p:spTgt spid="33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32" presetID="4" grpId="2" fill="hold">
                                  <p:stCondLst>
                                    <p:cond delay="0"/>
                                  </p:stCondLst>
                                  <p:iterate type="el" backwards="0">
                                    <p:tmAbs val="0"/>
                                  </p:iterate>
                                  <p:childTnLst>
                                    <p:set>
                                      <p:cBhvr>
                                        <p:cTn id="28" fill="hold"/>
                                        <p:tgtEl>
                                          <p:spTgt spid="333"/>
                                        </p:tgtEl>
                                        <p:attrNameLst>
                                          <p:attrName>style.visibility</p:attrName>
                                        </p:attrNameLst>
                                      </p:cBhvr>
                                      <p:to>
                                        <p:strVal val="visible"/>
                                      </p:to>
                                    </p:set>
                                    <p:animEffect filter="box(out)" transition="in">
                                      <p:cBhvr>
                                        <p:cTn id="29" dur="15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2" grpId="1"/>
      <p:bldP build="whole" bldLvl="1" animBg="1" rev="0" advAuto="0" spid="333" grpId="2"/>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RIEPILOGO"/>
          <p:cNvSpPr txBox="1"/>
          <p:nvPr>
            <p:ph type="title"/>
          </p:nvPr>
        </p:nvSpPr>
        <p:spPr>
          <a:xfrm>
            <a:off x="1181100" y="-258289"/>
            <a:ext cx="6781800" cy="1600201"/>
          </a:xfrm>
          <a:prstGeom prst="rect">
            <a:avLst/>
          </a:prstGeom>
        </p:spPr>
        <p:txBody>
          <a:bodyPr/>
          <a:lstStyle>
            <a:lvl1pPr algn="ctr"/>
          </a:lstStyle>
          <a:p>
            <a:pPr/>
            <a:r>
              <a:t>RIEPILOGO</a:t>
            </a:r>
          </a:p>
        </p:txBody>
      </p:sp>
      <p:sp>
        <p:nvSpPr>
          <p:cNvPr id="338" name="I PENSIERI POSITIVI E LA CERTEZZA CHE LE COSE ANDRANNO BENE. SONO FORTUNATO!…"/>
          <p:cNvSpPr txBox="1"/>
          <p:nvPr>
            <p:ph type="body" idx="1"/>
          </p:nvPr>
        </p:nvSpPr>
        <p:spPr>
          <a:xfrm>
            <a:off x="777875" y="1423916"/>
            <a:ext cx="7543800" cy="4666279"/>
          </a:xfrm>
          <a:prstGeom prst="rect">
            <a:avLst/>
          </a:prstGeom>
        </p:spPr>
        <p:txBody>
          <a:bodyPr/>
          <a:lstStyle/>
          <a:p>
            <a:pPr marL="245745" indent="-245745" defTabSz="822959">
              <a:defRPr sz="2159"/>
            </a:pPr>
            <a:r>
              <a:t>I PENSIERI POSITIVI E LA CERTEZZA CHE LE COSE ANDRANNO BENE. SONO FORTUNATO!</a:t>
            </a:r>
          </a:p>
          <a:p>
            <a:pPr marL="245745" indent="-245745" defTabSz="822959">
              <a:defRPr sz="2159"/>
            </a:pPr>
            <a:r>
              <a:t>L’ARDENTE DESIDERIO</a:t>
            </a:r>
          </a:p>
          <a:p>
            <a:pPr marL="245745" indent="-245745" defTabSz="822959">
              <a:defRPr sz="2159"/>
            </a:pPr>
            <a:r>
              <a:t>NON LAMENTARTI, BUTTATI NELLE OPPORTUNITÀ</a:t>
            </a:r>
          </a:p>
          <a:p>
            <a:pPr marL="245745" indent="-245745" defTabSz="822959">
              <a:defRPr sz="2159"/>
            </a:pPr>
            <a:r>
              <a:t>LA TUA MISSIONE NELLA VITA</a:t>
            </a:r>
          </a:p>
          <a:p>
            <a:pPr marL="245745" indent="-245745" defTabSz="822959">
              <a:defRPr sz="2159"/>
            </a:pPr>
            <a:r>
              <a:t>FORMATI, IMPARA, RAFFORZATI, CREATI UNA CORAZZA DI INVINCIBILITÀ</a:t>
            </a:r>
          </a:p>
          <a:p>
            <a:pPr marL="245745" indent="-245745" defTabSz="822959">
              <a:defRPr sz="2159"/>
            </a:pPr>
            <a:r>
              <a:t>TIENITI LA VITA A POSTO  (ETICA)</a:t>
            </a:r>
          </a:p>
          <a:p>
            <a:pPr marL="245745" indent="-245745" defTabSz="822959">
              <a:defRPr sz="2159"/>
            </a:pPr>
            <a:r>
              <a:t>NON SPENDERE PIÙ DI NOVE DECIMI DELLE TUE ENTRATE E CREA IL TUO PATRIMONIO UN PEZZO ALLA VOLTA</a:t>
            </a:r>
          </a:p>
          <a:p>
            <a:pPr marL="245745" indent="-245745" defTabSz="822959">
              <a:defRPr sz="2159"/>
            </a:pPr>
            <a:r>
              <a:t>NON MOLLARE MAI, ANCHE QUANDO TUTTO SEMBRA PERDUTO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338">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33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33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33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lt" backwards="0">
                                    <p:tmAbs val="100"/>
                                  </p:iterate>
                                  <p:childTnLst>
                                    <p:set>
                                      <p:cBhvr>
                                        <p:cTn id="20" fill="hold"/>
                                        <p:tgtEl>
                                          <p:spTgt spid="33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lt" backwards="0">
                                    <p:tmAbs val="100"/>
                                  </p:iterate>
                                  <p:childTnLst>
                                    <p:set>
                                      <p:cBhvr>
                                        <p:cTn id="24" fill="hold"/>
                                        <p:tgtEl>
                                          <p:spTgt spid="33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lt" backwards="0">
                                    <p:tmAbs val="100"/>
                                  </p:iterate>
                                  <p:childTnLst>
                                    <p:set>
                                      <p:cBhvr>
                                        <p:cTn id="28" fill="hold"/>
                                        <p:tgtEl>
                                          <p:spTgt spid="33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lt" backwards="0">
                                    <p:tmAbs val="100"/>
                                  </p:iterate>
                                  <p:childTnLst>
                                    <p:set>
                                      <p:cBhvr>
                                        <p:cTn id="32" fill="hold"/>
                                        <p:tgtEl>
                                          <p:spTgt spid="338">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lt" backwards="0">
                                    <p:tmAbs val="100"/>
                                  </p:iterate>
                                  <p:childTnLst>
                                    <p:set>
                                      <p:cBhvr>
                                        <p:cTn id="36" fill="hold"/>
                                        <p:tgtEl>
                                          <p:spTgt spid="338">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8"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E VISTO CHE LA MIA MAMMA MI HA DETTO CHE SONO FORTUNATO"/>
          <p:cNvSpPr txBox="1"/>
          <p:nvPr>
            <p:ph type="title"/>
          </p:nvPr>
        </p:nvSpPr>
        <p:spPr>
          <a:xfrm>
            <a:off x="777875" y="376670"/>
            <a:ext cx="7543800" cy="1600201"/>
          </a:xfrm>
          <a:prstGeom prst="rect">
            <a:avLst/>
          </a:prstGeom>
        </p:spPr>
        <p:txBody>
          <a:bodyPr/>
          <a:lstStyle>
            <a:lvl1pPr algn="ctr" defTabSz="795527">
              <a:defRPr sz="4698"/>
            </a:lvl1pPr>
          </a:lstStyle>
          <a:p>
            <a:pPr/>
            <a:r>
              <a:t>E VISTO CHE LA MIA MAMMA MI HA DETTO CHE SONO FORTUNATO</a:t>
            </a:r>
          </a:p>
        </p:txBody>
      </p:sp>
      <p:sp>
        <p:nvSpPr>
          <p:cNvPr id="197" name="MI BUTTO NELLE COSE E FACCIO DI TUTTO PER FARLE ANDARE BENE…"/>
          <p:cNvSpPr txBox="1"/>
          <p:nvPr>
            <p:ph type="body" sz="half" idx="1"/>
          </p:nvPr>
        </p:nvSpPr>
        <p:spPr>
          <a:xfrm>
            <a:off x="800100" y="1556038"/>
            <a:ext cx="7543800" cy="3004953"/>
          </a:xfrm>
          <a:prstGeom prst="rect">
            <a:avLst/>
          </a:prstGeom>
        </p:spPr>
        <p:txBody>
          <a:bodyPr/>
          <a:lstStyle/>
          <a:p>
            <a:pPr/>
            <a:r>
              <a:t>MI BUTTO NELLE COSE E FACCIO DI TUTTO PER FARLE ANDARE BENE</a:t>
            </a:r>
          </a:p>
          <a:p>
            <a:pPr/>
            <a:r>
              <a:t>RISCHIO, CALCOLANDO IL RISCHIO</a:t>
            </a:r>
          </a:p>
          <a:p>
            <a:pPr/>
            <a:r>
              <a:t>FACCIO COSE DIFFICILI E DO IL MASSIMO</a:t>
            </a:r>
          </a:p>
        </p:txBody>
      </p:sp>
      <p:sp>
        <p:nvSpPr>
          <p:cNvPr id="198" name="CON LA CERTEZZA CHE TUTTO ANDRÀ BENE"/>
          <p:cNvSpPr txBox="1"/>
          <p:nvPr/>
        </p:nvSpPr>
        <p:spPr>
          <a:xfrm>
            <a:off x="800100" y="4283363"/>
            <a:ext cx="7543800" cy="1600201"/>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algn="ctr" defTabSz="822959">
              <a:defRPr sz="4860">
                <a:solidFill>
                  <a:srgbClr val="262626"/>
                </a:solidFill>
                <a:latin typeface="Impact"/>
                <a:ea typeface="Impact"/>
                <a:cs typeface="Impact"/>
                <a:sym typeface="Impact"/>
              </a:defRPr>
            </a:lvl1pPr>
          </a:lstStyle>
          <a:p>
            <a:pPr/>
            <a:r>
              <a:t>CON LA CERTEZZA CHE TUTTO ANDRÀ BENE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197">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19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19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19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1" presetID="2" grpId="2" fill="hold">
                                  <p:stCondLst>
                                    <p:cond delay="0"/>
                                  </p:stCondLst>
                                  <p:iterate type="el" backwards="0">
                                    <p:tmAbs val="0"/>
                                  </p:iterate>
                                  <p:childTnLst>
                                    <p:set>
                                      <p:cBhvr>
                                        <p:cTn id="20" fill="hold"/>
                                        <p:tgtEl>
                                          <p:spTgt spid="198"/>
                                        </p:tgtEl>
                                        <p:attrNameLst>
                                          <p:attrName>style.visibility</p:attrName>
                                        </p:attrNameLst>
                                      </p:cBhvr>
                                      <p:to>
                                        <p:strVal val="visible"/>
                                      </p:to>
                                    </p:set>
                                    <p:anim calcmode="lin" valueType="num">
                                      <p:cBhvr>
                                        <p:cTn id="21" dur="500" fill="hold"/>
                                        <p:tgtEl>
                                          <p:spTgt spid="198"/>
                                        </p:tgtEl>
                                        <p:attrNameLst>
                                          <p:attrName>ppt_x</p:attrName>
                                        </p:attrNameLst>
                                      </p:cBhvr>
                                      <p:tavLst>
                                        <p:tav tm="0">
                                          <p:val>
                                            <p:strVal val="#ppt_x"/>
                                          </p:val>
                                        </p:tav>
                                        <p:tav tm="100000">
                                          <p:val>
                                            <p:strVal val="#ppt_x"/>
                                          </p:val>
                                        </p:tav>
                                      </p:tavLst>
                                    </p:anim>
                                    <p:anim calcmode="lin" valueType="num">
                                      <p:cBhvr>
                                        <p:cTn id="22" dur="500" fill="hold"/>
                                        <p:tgtEl>
                                          <p:spTgt spid="1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 grpId="2"/>
      <p:bldP build="p" bldLvl="5" animBg="1" rev="0" advAuto="0" spid="197"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IL TUO MONDO È COMPOSTO DALLA TUA ENERGIA"/>
          <p:cNvSpPr txBox="1"/>
          <p:nvPr/>
        </p:nvSpPr>
        <p:spPr>
          <a:xfrm>
            <a:off x="1181100" y="585595"/>
            <a:ext cx="6781800" cy="2624751"/>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algn="ctr">
              <a:defRPr sz="5400">
                <a:solidFill>
                  <a:srgbClr val="262626"/>
                </a:solidFill>
                <a:latin typeface="Impact"/>
                <a:ea typeface="Impact"/>
                <a:cs typeface="Impact"/>
                <a:sym typeface="Impact"/>
              </a:defRPr>
            </a:lvl1pPr>
          </a:lstStyle>
          <a:p>
            <a:pPr/>
            <a:r>
              <a:t>IL TUO MONDO È COMPOSTO DALLA TUA ENERGIA</a:t>
            </a:r>
          </a:p>
        </p:txBody>
      </p:sp>
      <p:sp>
        <p:nvSpPr>
          <p:cNvPr id="341" name="È UNA SPECIE DI GIOCO CREATO DA NOI"/>
          <p:cNvSpPr txBox="1"/>
          <p:nvPr/>
        </p:nvSpPr>
        <p:spPr>
          <a:xfrm>
            <a:off x="1181100" y="3378898"/>
            <a:ext cx="6781800" cy="2624750"/>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algn="ctr">
              <a:defRPr sz="5400">
                <a:solidFill>
                  <a:srgbClr val="262626"/>
                </a:solidFill>
                <a:latin typeface="Impact"/>
                <a:ea typeface="Impact"/>
                <a:cs typeface="Impact"/>
                <a:sym typeface="Impact"/>
              </a:defRPr>
            </a:lvl1pPr>
          </a:lstStyle>
          <a:p>
            <a:pPr/>
            <a:r>
              <a:t>È UNA SPECIE DI GIOCO CREATO DA NOI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1"/>
                                        </p:tgtEl>
                                        <p:attrNameLst>
                                          <p:attrName>style.visibility</p:attrName>
                                        </p:attrNameLst>
                                      </p:cBhvr>
                                      <p:to>
                                        <p:strVal val="visible"/>
                                      </p:to>
                                    </p:set>
                                    <p:animEffect filter="fade" transition="in">
                                      <p:cBhvr>
                                        <p:cTn id="7" dur="10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1"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OCCUPATI OGNI GIORNO DI ALIMENTARE E RAFFORZARE QUELLE CARATTERISTICHE CHE TI SERVONO PER CREARE IL TUO GIOCO MIGLIORE"/>
          <p:cNvSpPr txBox="1"/>
          <p:nvPr>
            <p:ph type="title"/>
          </p:nvPr>
        </p:nvSpPr>
        <p:spPr>
          <a:xfrm>
            <a:off x="762000" y="35998"/>
            <a:ext cx="7575550" cy="5630077"/>
          </a:xfrm>
          <a:prstGeom prst="rect">
            <a:avLst/>
          </a:prstGeom>
        </p:spPr>
        <p:txBody>
          <a:bodyPr/>
          <a:lstStyle>
            <a:lvl1pPr algn="ctr"/>
          </a:lstStyle>
          <a:p>
            <a:pPr/>
            <a:r>
              <a:t>OCCUPATI OGNI GIORNO DI ALIMENTARE E RAFFORZARE QUELLE CARATTERISTICHE CHE TI SERVONO PER CREARE IL TUO GIOCO MIGLIORE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5"/>
                                        </p:tgtEl>
                                        <p:attrNameLst>
                                          <p:attrName>style.visibility</p:attrName>
                                        </p:attrNameLst>
                                      </p:cBhvr>
                                      <p:to>
                                        <p:strVal val="visible"/>
                                      </p:to>
                                    </p:set>
                                    <p:animEffect filter="fade" transition="in">
                                      <p:cBhvr>
                                        <p:cTn id="7" dur="15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5"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7" name="IMG_5120.JPG" descr="IMG_5120.JPG"/>
          <p:cNvPicPr>
            <a:picLocks noChangeAspect="1"/>
          </p:cNvPicPr>
          <p:nvPr/>
        </p:nvPicPr>
        <p:blipFill>
          <a:blip r:embed="rId3">
            <a:extLst/>
          </a:blip>
          <a:stretch>
            <a:fillRect/>
          </a:stretch>
        </p:blipFill>
        <p:spPr>
          <a:xfrm>
            <a:off x="1555155" y="471009"/>
            <a:ext cx="5989240" cy="561118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SE FOSSI NATO RICCO SAREI DIVENTATO UNO SFIGATO"/>
          <p:cNvSpPr txBox="1"/>
          <p:nvPr>
            <p:ph type="title"/>
          </p:nvPr>
        </p:nvSpPr>
        <p:spPr>
          <a:xfrm>
            <a:off x="1143000" y="4325215"/>
            <a:ext cx="6781800" cy="1600201"/>
          </a:xfrm>
          <a:prstGeom prst="rect">
            <a:avLst/>
          </a:prstGeom>
        </p:spPr>
        <p:txBody>
          <a:bodyPr/>
          <a:lstStyle>
            <a:lvl1pPr algn="ctr" defTabSz="822959">
              <a:defRPr sz="4860"/>
            </a:lvl1pPr>
          </a:lstStyle>
          <a:p>
            <a:pPr/>
            <a:r>
              <a:t>SE FOSSI NATO RICCO SAREI DIVENTATO UNO SFIGATO</a:t>
            </a:r>
          </a:p>
        </p:txBody>
      </p:sp>
      <p:pic>
        <p:nvPicPr>
          <p:cNvPr id="203" name="Immagine" descr="Immagine"/>
          <p:cNvPicPr>
            <a:picLocks noChangeAspect="1"/>
          </p:cNvPicPr>
          <p:nvPr/>
        </p:nvPicPr>
        <p:blipFill>
          <a:blip r:embed="rId3">
            <a:extLst/>
          </a:blip>
          <a:stretch>
            <a:fillRect/>
          </a:stretch>
        </p:blipFill>
        <p:spPr>
          <a:xfrm>
            <a:off x="2790982" y="513617"/>
            <a:ext cx="3485836" cy="367898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03"/>
                                        </p:tgtEl>
                                        <p:attrNameLst>
                                          <p:attrName>style.visibility</p:attrName>
                                        </p:attrNameLst>
                                      </p:cBhvr>
                                      <p:to>
                                        <p:strVal val="visible"/>
                                      </p:to>
                                    </p:set>
                                    <p:animEffect filter="dissolve" transition="in">
                                      <p:cBhvr>
                                        <p:cTn id="7" dur="30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3"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QUANDO VUOI DAVVERO QUALCOSA…"/>
          <p:cNvSpPr txBox="1"/>
          <p:nvPr>
            <p:ph type="title"/>
          </p:nvPr>
        </p:nvSpPr>
        <p:spPr>
          <a:xfrm>
            <a:off x="774988" y="3659372"/>
            <a:ext cx="4554443" cy="2404989"/>
          </a:xfrm>
          <a:prstGeom prst="rect">
            <a:avLst/>
          </a:prstGeom>
        </p:spPr>
        <p:txBody>
          <a:bodyPr/>
          <a:lstStyle/>
          <a:p>
            <a:pPr defTabSz="749808">
              <a:defRPr sz="4428">
                <a:solidFill>
                  <a:schemeClr val="accent1"/>
                </a:solidFill>
              </a:defRPr>
            </a:pPr>
            <a:r>
              <a:t>QUANDO VUOI DAVVERO QUALCOSA </a:t>
            </a:r>
          </a:p>
          <a:p>
            <a:pPr defTabSz="749808">
              <a:defRPr sz="4428">
                <a:solidFill>
                  <a:schemeClr val="accent1"/>
                </a:solidFill>
              </a:defRPr>
            </a:pPr>
            <a:r>
              <a:t>UN MODO LO TROVI</a:t>
            </a:r>
          </a:p>
        </p:txBody>
      </p:sp>
      <p:pic>
        <p:nvPicPr>
          <p:cNvPr id="208" name="IMG_4615.jpg" descr="IMG_4615.jpg"/>
          <p:cNvPicPr>
            <a:picLocks noChangeAspect="1"/>
          </p:cNvPicPr>
          <p:nvPr/>
        </p:nvPicPr>
        <p:blipFill>
          <a:blip r:embed="rId3">
            <a:extLst/>
          </a:blip>
          <a:stretch>
            <a:fillRect/>
          </a:stretch>
        </p:blipFill>
        <p:spPr>
          <a:xfrm>
            <a:off x="5407431" y="3659372"/>
            <a:ext cx="2830369" cy="2404989"/>
          </a:xfrm>
          <a:prstGeom prst="rect">
            <a:avLst/>
          </a:prstGeom>
          <a:ln w="12700">
            <a:miter lim="400000"/>
          </a:ln>
        </p:spPr>
      </p:pic>
      <p:pic>
        <p:nvPicPr>
          <p:cNvPr id="209" name="Immagine" descr="Immagine"/>
          <p:cNvPicPr>
            <a:picLocks noChangeAspect="1"/>
          </p:cNvPicPr>
          <p:nvPr/>
        </p:nvPicPr>
        <p:blipFill>
          <a:blip r:embed="rId4">
            <a:extLst/>
          </a:blip>
          <a:stretch>
            <a:fillRect/>
          </a:stretch>
        </p:blipFill>
        <p:spPr>
          <a:xfrm>
            <a:off x="814221" y="1238004"/>
            <a:ext cx="2794001" cy="2095501"/>
          </a:xfrm>
          <a:prstGeom prst="rect">
            <a:avLst/>
          </a:prstGeom>
          <a:ln w="12700">
            <a:miter lim="400000"/>
          </a:ln>
        </p:spPr>
      </p:pic>
      <p:pic>
        <p:nvPicPr>
          <p:cNvPr id="210" name="Immagine" descr="Immagine"/>
          <p:cNvPicPr>
            <a:picLocks noChangeAspect="1"/>
          </p:cNvPicPr>
          <p:nvPr/>
        </p:nvPicPr>
        <p:blipFill>
          <a:blip r:embed="rId5">
            <a:extLst/>
          </a:blip>
          <a:stretch>
            <a:fillRect/>
          </a:stretch>
        </p:blipFill>
        <p:spPr>
          <a:xfrm>
            <a:off x="5154450" y="1238004"/>
            <a:ext cx="3092279" cy="2095501"/>
          </a:xfrm>
          <a:prstGeom prst="rect">
            <a:avLst/>
          </a:prstGeom>
          <a:ln w="12700">
            <a:miter lim="400000"/>
          </a:ln>
        </p:spPr>
      </p:pic>
      <p:sp>
        <p:nvSpPr>
          <p:cNvPr id="211" name="VOLEVO UNA BICICLETTA"/>
          <p:cNvSpPr txBox="1"/>
          <p:nvPr/>
        </p:nvSpPr>
        <p:spPr>
          <a:xfrm>
            <a:off x="800221" y="493168"/>
            <a:ext cx="7499108" cy="632669"/>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algn="ctr" defTabSz="594359">
              <a:defRPr sz="3509">
                <a:solidFill>
                  <a:srgbClr val="262626"/>
                </a:solidFill>
                <a:latin typeface="Impact"/>
                <a:ea typeface="Impact"/>
                <a:cs typeface="Impact"/>
                <a:sym typeface="Impact"/>
              </a:defRPr>
            </a:lvl1pPr>
          </a:lstStyle>
          <a:p>
            <a:pPr/>
            <a:r>
              <a:t>VOLEVO UNA BICICLETTA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32" presetID="23" grpId="3" fill="hold">
                                  <p:stCondLst>
                                    <p:cond delay="0"/>
                                  </p:stCondLst>
                                  <p:iterate type="el" backwards="0">
                                    <p:tmAbs val="0"/>
                                  </p:iterate>
                                  <p:childTnLst>
                                    <p:set>
                                      <p:cBhvr>
                                        <p:cTn id="14" fill="hold"/>
                                        <p:tgtEl>
                                          <p:spTgt spid="207"/>
                                        </p:tgtEl>
                                        <p:attrNameLst>
                                          <p:attrName>style.visibility</p:attrName>
                                        </p:attrNameLst>
                                      </p:cBhvr>
                                      <p:to>
                                        <p:strVal val="visible"/>
                                      </p:to>
                                    </p:set>
                                    <p:anim calcmode="lin" valueType="num">
                                      <p:cBhvr>
                                        <p:cTn id="15" dur="1000" fill="hold"/>
                                        <p:tgtEl>
                                          <p:spTgt spid="207"/>
                                        </p:tgtEl>
                                        <p:attrNameLst>
                                          <p:attrName>ppt_w</p:attrName>
                                        </p:attrNameLst>
                                      </p:cBhvr>
                                      <p:tavLst>
                                        <p:tav tm="0">
                                          <p:val>
                                            <p:strVal val="4*#ppt_w"/>
                                          </p:val>
                                        </p:tav>
                                        <p:tav tm="100000">
                                          <p:val>
                                            <p:strVal val="#ppt_w"/>
                                          </p:val>
                                        </p:tav>
                                      </p:tavLst>
                                    </p:anim>
                                    <p:anim calcmode="lin" valueType="num">
                                      <p:cBhvr>
                                        <p:cTn id="16" dur="1000" fill="hold"/>
                                        <p:tgtEl>
                                          <p:spTgt spid="207"/>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4" fill="hold">
                                  <p:stCondLst>
                                    <p:cond delay="0"/>
                                  </p:stCondLst>
                                  <p:iterate type="el" backwards="0">
                                    <p:tmAbs val="0"/>
                                  </p:iterate>
                                  <p:childTnLst>
                                    <p:set>
                                      <p:cBhvr>
                                        <p:cTn id="20" fill="hold"/>
                                        <p:tgtEl>
                                          <p:spTgt spid="2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7" grpId="3"/>
      <p:bldP build="whole" bldLvl="1" animBg="1" rev="0" advAuto="0" spid="208" grpId="4"/>
      <p:bldP build="whole" bldLvl="1" animBg="1" rev="0" advAuto="0" spid="210" grpId="2"/>
      <p:bldP build="whole" bldLvl="1" animBg="1" rev="0" advAuto="0" spid="209"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CON QUESTA CONSAPEVOLEZZA…"/>
          <p:cNvSpPr txBox="1"/>
          <p:nvPr>
            <p:ph type="title"/>
          </p:nvPr>
        </p:nvSpPr>
        <p:spPr>
          <a:xfrm>
            <a:off x="814701" y="1343816"/>
            <a:ext cx="7470148" cy="3865568"/>
          </a:xfrm>
          <a:prstGeom prst="rect">
            <a:avLst/>
          </a:prstGeom>
        </p:spPr>
        <p:txBody>
          <a:bodyPr/>
          <a:lstStyle/>
          <a:p>
            <a:pPr algn="ctr" defTabSz="896111">
              <a:defRPr sz="5292"/>
            </a:pPr>
            <a:r>
              <a:t>CON QUESTA CONSAPEVOLEZZA</a:t>
            </a:r>
          </a:p>
          <a:p>
            <a:pPr algn="ctr" defTabSz="896111">
              <a:defRPr sz="5292"/>
            </a:pPr>
            <a:r>
              <a:t> NON MI SONO MAI PIÙ PREOCCUPATO DI NON AVERE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IL MIO ARDENTE DESIDERIO"/>
          <p:cNvSpPr txBox="1"/>
          <p:nvPr>
            <p:ph type="title"/>
          </p:nvPr>
        </p:nvSpPr>
        <p:spPr>
          <a:xfrm>
            <a:off x="1158875" y="2350654"/>
            <a:ext cx="6781800" cy="1600201"/>
          </a:xfrm>
          <a:prstGeom prst="rect">
            <a:avLst/>
          </a:prstGeom>
        </p:spPr>
        <p:txBody>
          <a:bodyPr/>
          <a:lstStyle>
            <a:lvl1pPr defTabSz="859536">
              <a:defRPr sz="5076">
                <a:solidFill>
                  <a:schemeClr val="accent1"/>
                </a:solidFill>
              </a:defRPr>
            </a:lvl1pPr>
          </a:lstStyle>
          <a:p>
            <a:pPr/>
            <a:r>
              <a:t>IL MIO ARDENTE DESIDERIO</a:t>
            </a:r>
          </a:p>
        </p:txBody>
      </p:sp>
      <p:sp>
        <p:nvSpPr>
          <p:cNvPr id="220" name="HO SCOPERTO DI AVERE UN TURBO"/>
          <p:cNvSpPr txBox="1"/>
          <p:nvPr/>
        </p:nvSpPr>
        <p:spPr>
          <a:xfrm>
            <a:off x="1044863" y="477693"/>
            <a:ext cx="6781801" cy="1600201"/>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algn="ctr" defTabSz="822959">
              <a:defRPr sz="4860">
                <a:solidFill>
                  <a:srgbClr val="262626"/>
                </a:solidFill>
                <a:latin typeface="Impact"/>
                <a:ea typeface="Impact"/>
                <a:cs typeface="Impact"/>
                <a:sym typeface="Impact"/>
              </a:defRPr>
            </a:lvl1pPr>
          </a:lstStyle>
          <a:p>
            <a:pPr/>
            <a:r>
              <a:t>HO SCOPERTO DI AVERE UN TURBO</a:t>
            </a:r>
          </a:p>
        </p:txBody>
      </p:sp>
      <p:sp>
        <p:nvSpPr>
          <p:cNvPr id="221" name="LA VOGLIA CHE AVEVO DENTRO"/>
          <p:cNvSpPr txBox="1"/>
          <p:nvPr/>
        </p:nvSpPr>
        <p:spPr>
          <a:xfrm>
            <a:off x="960166" y="4223615"/>
            <a:ext cx="7223668" cy="1600201"/>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defTabSz="822959">
              <a:defRPr sz="4860">
                <a:solidFill>
                  <a:srgbClr val="262626"/>
                </a:solidFill>
                <a:latin typeface="Impact"/>
                <a:ea typeface="Impact"/>
                <a:cs typeface="Impact"/>
                <a:sym typeface="Impact"/>
              </a:defRPr>
            </a:lvl1pPr>
          </a:lstStyle>
          <a:p>
            <a:pPr/>
            <a:r>
              <a:t>LA VOGLIA CHE AVEVO DENTRO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219"/>
                                        </p:tgtEl>
                                        <p:attrNameLst>
                                          <p:attrName>style.visibility</p:attrName>
                                        </p:attrNameLst>
                                      </p:cBhvr>
                                      <p:to>
                                        <p:strVal val="visible"/>
                                      </p:to>
                                    </p:set>
                                    <p:animEffect filter="wipe(down)" transition="in">
                                      <p:cBhvr>
                                        <p:cTn id="7" dur="2500"/>
                                        <p:tgtEl>
                                          <p:spTgt spid="21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 grpId="2" fill="hold">
                                  <p:stCondLst>
                                    <p:cond delay="0"/>
                                  </p:stCondLst>
                                  <p:iterate type="el" backwards="0">
                                    <p:tmAbs val="0"/>
                                  </p:iterate>
                                  <p:childTnLst>
                                    <p:set>
                                      <p:cBhvr>
                                        <p:cTn id="11" fill="hold"/>
                                        <p:tgtEl>
                                          <p:spTgt spid="221"/>
                                        </p:tgtEl>
                                        <p:attrNameLst>
                                          <p:attrName>style.visibility</p:attrName>
                                        </p:attrNameLst>
                                      </p:cBhvr>
                                      <p:to>
                                        <p:strVal val="visible"/>
                                      </p:to>
                                    </p:set>
                                    <p:anim calcmode="lin" valueType="num">
                                      <p:cBhvr>
                                        <p:cTn id="12" dur="1500" fill="hold"/>
                                        <p:tgtEl>
                                          <p:spTgt spid="221"/>
                                        </p:tgtEl>
                                        <p:attrNameLst>
                                          <p:attrName>ppt_x</p:attrName>
                                        </p:attrNameLst>
                                      </p:cBhvr>
                                      <p:tavLst>
                                        <p:tav tm="0">
                                          <p:val>
                                            <p:strVal val="#ppt_x"/>
                                          </p:val>
                                        </p:tav>
                                        <p:tav tm="100000">
                                          <p:val>
                                            <p:strVal val="#ppt_x"/>
                                          </p:val>
                                        </p:tav>
                                      </p:tavLst>
                                    </p:anim>
                                    <p:anim calcmode="lin" valueType="num">
                                      <p:cBhvr>
                                        <p:cTn id="13" dur="1500" fill="hold"/>
                                        <p:tgtEl>
                                          <p:spTgt spid="2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1" grpId="2"/>
      <p:bldP build="whole" bldLvl="1" animBg="1" rev="0" advAuto="0" spid="219"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5" name="IMG_8222.JPG" descr="IMG_8222.JPG"/>
          <p:cNvPicPr>
            <a:picLocks noChangeAspect="1"/>
          </p:cNvPicPr>
          <p:nvPr/>
        </p:nvPicPr>
        <p:blipFill>
          <a:blip r:embed="rId3">
            <a:extLst/>
          </a:blip>
          <a:stretch>
            <a:fillRect/>
          </a:stretch>
        </p:blipFill>
        <p:spPr>
          <a:xfrm>
            <a:off x="5186868" y="1880847"/>
            <a:ext cx="3067522" cy="4090029"/>
          </a:xfrm>
          <a:prstGeom prst="rect">
            <a:avLst/>
          </a:prstGeom>
          <a:ln w="12700">
            <a:miter lim="400000"/>
          </a:ln>
        </p:spPr>
      </p:pic>
      <p:pic>
        <p:nvPicPr>
          <p:cNvPr id="226" name="IMG_1659.jpg" descr="IMG_1659.jpg"/>
          <p:cNvPicPr>
            <a:picLocks noChangeAspect="1"/>
          </p:cNvPicPr>
          <p:nvPr/>
        </p:nvPicPr>
        <p:blipFill>
          <a:blip r:embed="rId4">
            <a:extLst/>
          </a:blip>
          <a:stretch>
            <a:fillRect/>
          </a:stretch>
        </p:blipFill>
        <p:spPr>
          <a:xfrm>
            <a:off x="814761" y="2707845"/>
            <a:ext cx="3248042" cy="2436033"/>
          </a:xfrm>
          <a:prstGeom prst="rect">
            <a:avLst/>
          </a:prstGeom>
          <a:ln w="12700">
            <a:miter lim="400000"/>
          </a:ln>
        </p:spPr>
      </p:pic>
      <p:sp>
        <p:nvSpPr>
          <p:cNvPr id="227" name="LA MIA PRIMA MOTO"/>
          <p:cNvSpPr txBox="1"/>
          <p:nvPr>
            <p:ph type="title"/>
          </p:nvPr>
        </p:nvSpPr>
        <p:spPr>
          <a:xfrm>
            <a:off x="839599" y="330169"/>
            <a:ext cx="7420352" cy="767063"/>
          </a:xfrm>
          <a:prstGeom prst="rect">
            <a:avLst/>
          </a:prstGeom>
        </p:spPr>
        <p:txBody>
          <a:bodyPr/>
          <a:lstStyle>
            <a:lvl1pPr algn="ctr" defTabSz="740663">
              <a:defRPr sz="4374"/>
            </a:lvl1pPr>
          </a:lstStyle>
          <a:p>
            <a:pPr/>
            <a:r>
              <a:t>LA MIA PRIMA MOTO</a:t>
            </a:r>
          </a:p>
        </p:txBody>
      </p:sp>
      <p:sp>
        <p:nvSpPr>
          <p:cNvPr id="228" name="SE NON POSSO COMPRARLA LA COSTRUISCO"/>
          <p:cNvSpPr txBox="1"/>
          <p:nvPr/>
        </p:nvSpPr>
        <p:spPr>
          <a:xfrm>
            <a:off x="861824" y="912461"/>
            <a:ext cx="7420352" cy="767063"/>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algn="ctr" defTabSz="576072">
              <a:defRPr sz="3402">
                <a:solidFill>
                  <a:schemeClr val="accent1"/>
                </a:solidFill>
                <a:latin typeface="Impact"/>
                <a:ea typeface="Impact"/>
                <a:cs typeface="Impact"/>
                <a:sym typeface="Impact"/>
              </a:defRPr>
            </a:lvl1pPr>
          </a:lstStyle>
          <a:p>
            <a:pPr/>
            <a:r>
              <a:t>SE NON POSSO COMPRARLA LA COSTRUISCO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228"/>
                                        </p:tgtEl>
                                        <p:attrNameLst>
                                          <p:attrName>style.visibility</p:attrName>
                                        </p:attrNameLst>
                                      </p:cBhvr>
                                      <p:to>
                                        <p:strVal val="visible"/>
                                      </p:to>
                                    </p:set>
                                    <p:anim calcmode="lin" valueType="num">
                                      <p:cBhvr>
                                        <p:cTn id="7" dur="1000" fill="hold"/>
                                        <p:tgtEl>
                                          <p:spTgt spid="228"/>
                                        </p:tgtEl>
                                        <p:attrNameLst>
                                          <p:attrName>ppt_w</p:attrName>
                                        </p:attrNameLst>
                                      </p:cBhvr>
                                      <p:tavLst>
                                        <p:tav tm="0">
                                          <p:val>
                                            <p:strVal val="4*#ppt_w"/>
                                          </p:val>
                                        </p:tav>
                                        <p:tav tm="100000">
                                          <p:val>
                                            <p:strVal val="#ppt_w"/>
                                          </p:val>
                                        </p:tav>
                                      </p:tavLst>
                                    </p:anim>
                                    <p:anim calcmode="lin" valueType="num">
                                      <p:cBhvr>
                                        <p:cTn id="8" dur="1000" fill="hold"/>
                                        <p:tgtEl>
                                          <p:spTgt spid="228"/>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2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25"/>
                                        </p:tgtEl>
                                        <p:attrNameLst>
                                          <p:attrName>style.visibility</p:attrName>
                                        </p:attrNameLst>
                                      </p:cBhvr>
                                      <p:to>
                                        <p:strVal val="visible"/>
                                      </p:to>
                                    </p:set>
                                    <p:animEffect filter="fade" transition="in">
                                      <p:cBhvr>
                                        <p:cTn id="17" dur="500"/>
                                        <p:tgtEl>
                                          <p:spTgt spid="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8" grpId="1"/>
      <p:bldP build="whole" bldLvl="1" animBg="1" rev="0" advAuto="0" spid="226" grpId="2"/>
      <p:bldP build="whole" bldLvl="1" animBg="1" rev="0" advAuto="0" spid="225" grpId="3"/>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NON MI SONO MAI LAMENTATO DELLA MIA CONDIZIONE"/>
          <p:cNvSpPr txBox="1"/>
          <p:nvPr>
            <p:ph type="title"/>
          </p:nvPr>
        </p:nvSpPr>
        <p:spPr>
          <a:xfrm>
            <a:off x="777875" y="311727"/>
            <a:ext cx="7543800" cy="1600201"/>
          </a:xfrm>
          <a:prstGeom prst="rect">
            <a:avLst/>
          </a:prstGeom>
        </p:spPr>
        <p:txBody>
          <a:bodyPr/>
          <a:lstStyle>
            <a:lvl1pPr algn="ctr" defTabSz="822959">
              <a:defRPr sz="4860"/>
            </a:lvl1pPr>
          </a:lstStyle>
          <a:p>
            <a:pPr/>
            <a:r>
              <a:t>NON MI SONO MAI LAMENTATO DELLA MIA CONDIZIONE</a:t>
            </a:r>
          </a:p>
        </p:txBody>
      </p:sp>
      <p:pic>
        <p:nvPicPr>
          <p:cNvPr id="233" name="IMG_1747.JPG" descr="IMG_1747.JPG"/>
          <p:cNvPicPr>
            <a:picLocks noChangeAspect="1"/>
          </p:cNvPicPr>
          <p:nvPr/>
        </p:nvPicPr>
        <p:blipFill>
          <a:blip r:embed="rId3">
            <a:extLst/>
          </a:blip>
          <a:stretch>
            <a:fillRect/>
          </a:stretch>
        </p:blipFill>
        <p:spPr>
          <a:xfrm>
            <a:off x="2650167" y="1897188"/>
            <a:ext cx="3799216" cy="2849413"/>
          </a:xfrm>
          <a:prstGeom prst="rect">
            <a:avLst/>
          </a:prstGeom>
          <a:ln w="12700">
            <a:miter lim="400000"/>
          </a:ln>
        </p:spPr>
      </p:pic>
      <p:sp>
        <p:nvSpPr>
          <p:cNvPr id="234" name="CERCAVO SEMPRE UN MODO PER AVERE CIÒ CHE VOLEVO"/>
          <p:cNvSpPr txBox="1"/>
          <p:nvPr/>
        </p:nvSpPr>
        <p:spPr>
          <a:xfrm>
            <a:off x="777875" y="4699000"/>
            <a:ext cx="75438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algn="ctr" defTabSz="822959">
              <a:defRPr sz="4860">
                <a:solidFill>
                  <a:srgbClr val="262626"/>
                </a:solidFill>
                <a:latin typeface="Impact"/>
                <a:ea typeface="Impact"/>
                <a:cs typeface="Impact"/>
                <a:sym typeface="Impact"/>
              </a:defRPr>
            </a:lvl1pPr>
          </a:lstStyle>
          <a:p>
            <a:pPr/>
            <a:r>
              <a:t>CERCAVO SEMPRE UN MODO PER AVERE CIÒ CHE VOLEVO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234"/>
                                        </p:tgtEl>
                                        <p:attrNameLst>
                                          <p:attrName>style.visibility</p:attrName>
                                        </p:attrNameLst>
                                      </p:cBhvr>
                                      <p:to>
                                        <p:strVal val="visible"/>
                                      </p:to>
                                    </p:set>
                                    <p:anim calcmode="lin" valueType="num">
                                      <p:cBhvr>
                                        <p:cTn id="7" dur="1000" fill="hold"/>
                                        <p:tgtEl>
                                          <p:spTgt spid="234"/>
                                        </p:tgtEl>
                                        <p:attrNameLst>
                                          <p:attrName>ppt_w</p:attrName>
                                        </p:attrNameLst>
                                      </p:cBhvr>
                                      <p:tavLst>
                                        <p:tav tm="0">
                                          <p:val>
                                            <p:strVal val="4*#ppt_w"/>
                                          </p:val>
                                        </p:tav>
                                        <p:tav tm="100000">
                                          <p:val>
                                            <p:strVal val="#ppt_w"/>
                                          </p:val>
                                        </p:tav>
                                      </p:tavLst>
                                    </p:anim>
                                    <p:anim calcmode="lin" valueType="num">
                                      <p:cBhvr>
                                        <p:cTn id="8" dur="1000" fill="hold"/>
                                        <p:tgtEl>
                                          <p:spTgt spid="23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233"/>
                                        </p:tgtEl>
                                        <p:attrNameLst>
                                          <p:attrName>style.visibility</p:attrName>
                                        </p:attrNameLst>
                                      </p:cBhvr>
                                      <p:to>
                                        <p:strVal val="visible"/>
                                      </p:to>
                                    </p:set>
                                    <p:animEffect filter="fade" transition="in">
                                      <p:cBhvr>
                                        <p:cTn id="13" dur="15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3" grpId="2"/>
      <p:bldP build="whole" bldLvl="1" animBg="1" rev="0" advAuto="0" spid="234" grpId="1"/>
    </p:bldLst>
  </p:timing>
</p:sld>
</file>

<file path=ppt/theme/theme1.xml><?xml version="1.0" encoding="utf-8"?>
<a:theme xmlns:a="http://schemas.openxmlformats.org/drawingml/2006/main" xmlns:r="http://schemas.openxmlformats.org/officeDocument/2006/relationships" name="NewsPrint">
  <a:themeElements>
    <a:clrScheme name="NewsPrint">
      <a:dk1>
        <a:srgbClr val="000000"/>
      </a:dk1>
      <a:lt1>
        <a:srgbClr val="FFFFFF"/>
      </a:lt1>
      <a:dk2>
        <a:srgbClr val="A7A7A7"/>
      </a:dk2>
      <a:lt2>
        <a:srgbClr val="535353"/>
      </a:lt2>
      <a:accent1>
        <a:srgbClr val="B83D68"/>
      </a:accent1>
      <a:accent2>
        <a:srgbClr val="AC66BB"/>
      </a:accent2>
      <a:accent3>
        <a:srgbClr val="DE6C36"/>
      </a:accent3>
      <a:accent4>
        <a:srgbClr val="F9B639"/>
      </a:accent4>
      <a:accent5>
        <a:srgbClr val="CF6DA4"/>
      </a:accent5>
      <a:accent6>
        <a:srgbClr val="FA8D3D"/>
      </a:accent6>
      <a:hlink>
        <a:srgbClr val="0000FF"/>
      </a:hlink>
      <a:folHlink>
        <a:srgbClr val="FF00FF"/>
      </a:folHlink>
    </a:clrScheme>
    <a:fontScheme name="NewsPrint">
      <a:majorFont>
        <a:latin typeface="Calibri"/>
        <a:ea typeface="Calibri"/>
        <a:cs typeface="Calibri"/>
      </a:majorFont>
      <a:minorFont>
        <a:latin typeface="Helvetica"/>
        <a:ea typeface="Helvetica"/>
        <a:cs typeface="Helvetica"/>
      </a:minorFont>
    </a:fontScheme>
    <a:fmtScheme name="NewsPr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sPrint">
  <a:themeElements>
    <a:clrScheme name="NewsPrint">
      <a:dk1>
        <a:srgbClr val="000000"/>
      </a:dk1>
      <a:lt1>
        <a:srgbClr val="FFFFFF"/>
      </a:lt1>
      <a:dk2>
        <a:srgbClr val="A7A7A7"/>
      </a:dk2>
      <a:lt2>
        <a:srgbClr val="535353"/>
      </a:lt2>
      <a:accent1>
        <a:srgbClr val="B83D68"/>
      </a:accent1>
      <a:accent2>
        <a:srgbClr val="AC66BB"/>
      </a:accent2>
      <a:accent3>
        <a:srgbClr val="DE6C36"/>
      </a:accent3>
      <a:accent4>
        <a:srgbClr val="F9B639"/>
      </a:accent4>
      <a:accent5>
        <a:srgbClr val="CF6DA4"/>
      </a:accent5>
      <a:accent6>
        <a:srgbClr val="FA8D3D"/>
      </a:accent6>
      <a:hlink>
        <a:srgbClr val="0000FF"/>
      </a:hlink>
      <a:folHlink>
        <a:srgbClr val="FF00FF"/>
      </a:folHlink>
    </a:clrScheme>
    <a:fontScheme name="NewsPrint">
      <a:majorFont>
        <a:latin typeface="Calibri"/>
        <a:ea typeface="Calibri"/>
        <a:cs typeface="Calibri"/>
      </a:majorFont>
      <a:minorFont>
        <a:latin typeface="Helvetica"/>
        <a:ea typeface="Helvetica"/>
        <a:cs typeface="Helvetica"/>
      </a:minorFont>
    </a:fontScheme>
    <a:fmtScheme name="NewsPr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