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jpeg"/>
  <Default Extension="emf" ContentType="image/x-emf"/>
  <Default Extension="mp4" ContentType="video/unknown"/>
  <Default Extension="rels" ContentType="application/vnd.openxmlformats-package.relationships+xml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handoutMasterIdLst>
    <p:handoutMasterId r:id="rId14"/>
  </p:handoutMasterIdLst>
  <p:sldIdLst>
    <p:sldId id="260" r:id="rId2"/>
    <p:sldId id="256" r:id="rId3"/>
    <p:sldId id="295" r:id="rId4"/>
    <p:sldId id="291" r:id="rId5"/>
    <p:sldId id="296" r:id="rId6"/>
    <p:sldId id="301" r:id="rId7"/>
    <p:sldId id="300" r:id="rId8"/>
    <p:sldId id="302" r:id="rId9"/>
    <p:sldId id="290" r:id="rId10"/>
    <p:sldId id="283" r:id="rId11"/>
    <p:sldId id="297" r:id="rId12"/>
  </p:sldIdLst>
  <p:sldSz cx="9144000" cy="6858000" type="screen4x3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2" frameSlides="1"/>
  <p:clrMru>
    <a:srgbClr val="FE5000"/>
    <a:srgbClr val="ED2900"/>
    <a:srgbClr val="FFC72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9254" autoAdjust="0"/>
  </p:normalViewPr>
  <p:slideViewPr>
    <p:cSldViewPr snapToGrid="0">
      <p:cViewPr>
        <p:scale>
          <a:sx n="75" d="100"/>
          <a:sy n="75" d="100"/>
        </p:scale>
        <p:origin x="-2064" y="-248"/>
      </p:cViewPr>
      <p:guideLst>
        <p:guide orient="horz" pos="2160"/>
        <p:guide pos="2838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notesMaster" Target="notesMasters/notesMaster1.xml"/><Relationship Id="rId14" Type="http://schemas.openxmlformats.org/officeDocument/2006/relationships/handoutMaster" Target="handoutMasters/handoutMaster1.xml"/><Relationship Id="rId15" Type="http://schemas.openxmlformats.org/officeDocument/2006/relationships/printerSettings" Target="printerSettings/printerSettings1.bin"/><Relationship Id="rId16" Type="http://schemas.openxmlformats.org/officeDocument/2006/relationships/presProps" Target="presProps.xml"/><Relationship Id="rId17" Type="http://schemas.openxmlformats.org/officeDocument/2006/relationships/viewProps" Target="viewProps.xml"/><Relationship Id="rId18" Type="http://schemas.openxmlformats.org/officeDocument/2006/relationships/theme" Target="theme/theme1.xml"/><Relationship Id="rId1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B1D4BEB-D8F9-4B42-91FC-01D2B6345C41}" type="datetimeFigureOut">
              <a:rPr lang="it-IT" smtClean="0"/>
              <a:pPr/>
              <a:t>21/09/16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66C5962-EDC3-4A58-9717-29D29C2983BC}" type="slidenum">
              <a:rPr lang="it-IT" smtClean="0"/>
              <a:pPr/>
              <a:t>‹n.›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849239219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ED0EAD7-6623-44D3-BECD-04D698F17BCB}" type="datetimeFigureOut">
              <a:rPr lang="it-IT" smtClean="0"/>
              <a:pPr/>
              <a:t>21/09/16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A456287-E0B9-43E3-B35F-F5F9B1F49907}" type="slidenum">
              <a:rPr lang="it-IT" smtClean="0"/>
              <a:pPr/>
              <a:t>‹n.›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61454772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Shape 29"/>
          <p:cNvSpPr>
            <a:spLocks noGrp="1" noRot="1" noChangeAspect="1"/>
          </p:cNvSpPr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30" name="Shape 30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 defTabSz="914400">
              <a:lnSpc>
                <a:spcPct val="100000"/>
              </a:lnSpc>
              <a:spcBef>
                <a:spcPts val="400"/>
              </a:spcBef>
              <a:defRPr sz="1200" b="1">
                <a:latin typeface="Verdana"/>
                <a:ea typeface="Verdana"/>
                <a:cs typeface="Verdana"/>
                <a:sym typeface="Verdana"/>
              </a:defRPr>
            </a:pPr>
            <a:r>
              <a:t>Come va siete carichi da 1 a 10? Dacci la carica… </a:t>
            </a:r>
          </a:p>
          <a:p>
            <a:pPr defTabSz="914400">
              <a:lnSpc>
                <a:spcPct val="100000"/>
              </a:lnSpc>
              <a:spcBef>
                <a:spcPts val="400"/>
              </a:spcBef>
              <a:defRPr sz="1200" b="1">
                <a:latin typeface="Verdana"/>
                <a:ea typeface="Verdana"/>
                <a:cs typeface="Verdana"/>
                <a:sym typeface="Verdana"/>
              </a:defRPr>
            </a:pPr>
            <a:r>
              <a:t>dipende quanto la batteria tiene siete pronti a riceverla? </a:t>
            </a:r>
          </a:p>
          <a:p>
            <a:pPr defTabSz="914400">
              <a:lnSpc>
                <a:spcPct val="100000"/>
              </a:lnSpc>
              <a:spcBef>
                <a:spcPts val="400"/>
              </a:spcBef>
              <a:defRPr sz="1200" b="1">
                <a:latin typeface="Verdana"/>
                <a:ea typeface="Verdana"/>
                <a:cs typeface="Verdana"/>
                <a:sym typeface="Verdana"/>
              </a:defRPr>
            </a:pPr>
            <a:r>
              <a:t>Certamente si vede siete tonici.</a:t>
            </a:r>
          </a:p>
          <a:p>
            <a:pPr defTabSz="914400">
              <a:lnSpc>
                <a:spcPct val="100000"/>
              </a:lnSpc>
              <a:spcBef>
                <a:spcPts val="400"/>
              </a:spcBef>
              <a:defRPr sz="1200" b="1">
                <a:latin typeface="Verdana"/>
                <a:ea typeface="Verdana"/>
                <a:cs typeface="Verdana"/>
                <a:sym typeface="Verdana"/>
              </a:defRPr>
            </a:pPr>
            <a:r>
              <a:t>Innanzi tutto volevo farvi i complimenti </a:t>
            </a:r>
          </a:p>
          <a:p>
            <a:pPr defTabSz="914400">
              <a:lnSpc>
                <a:spcPct val="100000"/>
              </a:lnSpc>
              <a:spcBef>
                <a:spcPts val="400"/>
              </a:spcBef>
              <a:defRPr sz="1200" b="1">
                <a:latin typeface="Verdana"/>
                <a:ea typeface="Verdana"/>
                <a:cs typeface="Verdana"/>
                <a:sym typeface="Verdana"/>
              </a:defRPr>
            </a:pPr>
            <a:r>
              <a:t>per i risultati che state facendo, complimenti </a:t>
            </a:r>
          </a:p>
          <a:p>
            <a:pPr defTabSz="914400">
              <a:lnSpc>
                <a:spcPct val="100000"/>
              </a:lnSpc>
              <a:spcBef>
                <a:spcPts val="400"/>
              </a:spcBef>
              <a:defRPr sz="1200" b="1">
                <a:latin typeface="Verdana"/>
                <a:ea typeface="Verdana"/>
                <a:cs typeface="Verdana"/>
                <a:sym typeface="Verdana"/>
              </a:defRPr>
            </a:pPr>
            <a:r>
              <a:t>QUI C</a:t>
            </a:r>
            <a:r>
              <a:rPr>
                <a:latin typeface="Arial"/>
                <a:ea typeface="Arial"/>
                <a:cs typeface="Arial"/>
                <a:sym typeface="Arial"/>
              </a:rPr>
              <a:t>’</a:t>
            </a:r>
            <a:r>
              <a:t>E</a:t>
            </a:r>
            <a:r>
              <a:rPr>
                <a:latin typeface="Arial"/>
                <a:ea typeface="Arial"/>
                <a:cs typeface="Arial"/>
                <a:sym typeface="Arial"/>
              </a:rPr>
              <a:t>’</a:t>
            </a:r>
            <a:r>
              <a:t> LA CREMA voglio dirvi grazie,  DOPO… </a:t>
            </a:r>
          </a:p>
          <a:p>
            <a:pPr defTabSz="914400">
              <a:lnSpc>
                <a:spcPct val="100000"/>
              </a:lnSpc>
              <a:spcBef>
                <a:spcPts val="400"/>
              </a:spcBef>
              <a:defRPr sz="1200" b="1">
                <a:latin typeface="Verdana"/>
                <a:ea typeface="Verdana"/>
                <a:cs typeface="Verdana"/>
                <a:sym typeface="Verdana"/>
              </a:defRPr>
            </a:pPr>
            <a:endParaRPr/>
          </a:p>
          <a:p>
            <a:pPr defTabSz="914400">
              <a:lnSpc>
                <a:spcPct val="100000"/>
              </a:lnSpc>
              <a:spcBef>
                <a:spcPts val="400"/>
              </a:spcBef>
              <a:defRPr sz="1200" b="1">
                <a:latin typeface="Verdana"/>
                <a:ea typeface="Verdana"/>
                <a:cs typeface="Verdana"/>
                <a:sym typeface="Verdana"/>
              </a:defRPr>
            </a:pPr>
            <a:r>
              <a:t>Un commento </a:t>
            </a:r>
          </a:p>
          <a:p>
            <a:pPr defTabSz="914400">
              <a:lnSpc>
                <a:spcPct val="100000"/>
              </a:lnSpc>
              <a:spcBef>
                <a:spcPts val="400"/>
              </a:spcBef>
              <a:defRPr sz="1200" b="1">
                <a:latin typeface="Verdana"/>
                <a:ea typeface="Verdana"/>
                <a:cs typeface="Verdana"/>
                <a:sym typeface="Verdana"/>
              </a:defRPr>
            </a:pPr>
            <a:r>
              <a:t>cosa vi ricordate </a:t>
            </a:r>
          </a:p>
          <a:p>
            <a:pPr defTabSz="914400">
              <a:lnSpc>
                <a:spcPct val="100000"/>
              </a:lnSpc>
              <a:spcBef>
                <a:spcPts val="400"/>
              </a:spcBef>
              <a:defRPr sz="1200" b="1">
                <a:latin typeface="Verdana"/>
                <a:ea typeface="Verdana"/>
                <a:cs typeface="Verdana"/>
                <a:sym typeface="Verdana"/>
              </a:defRPr>
            </a:pPr>
            <a:r>
              <a:t>cosa avete applicato ci sono stati benefici </a:t>
            </a:r>
          </a:p>
          <a:p>
            <a:pPr defTabSz="914400">
              <a:lnSpc>
                <a:spcPct val="100000"/>
              </a:lnSpc>
              <a:spcBef>
                <a:spcPts val="400"/>
              </a:spcBef>
              <a:defRPr sz="1200" b="1">
                <a:latin typeface="Verdana"/>
                <a:ea typeface="Verdana"/>
                <a:cs typeface="Verdana"/>
                <a:sym typeface="Verdana"/>
              </a:defRPr>
            </a:pPr>
            <a:r>
              <a:t>o è stata una motivazione ambientale, generica COMMENTO </a:t>
            </a:r>
          </a:p>
          <a:p>
            <a:pPr defTabSz="914400">
              <a:lnSpc>
                <a:spcPct val="100000"/>
              </a:lnSpc>
              <a:spcBef>
                <a:spcPts val="400"/>
              </a:spcBef>
              <a:defRPr sz="1200" b="1">
                <a:latin typeface="Verdana"/>
                <a:ea typeface="Verdana"/>
                <a:cs typeface="Verdana"/>
                <a:sym typeface="Verdana"/>
              </a:defRPr>
            </a:pPr>
            <a:r>
              <a:t>Uno una volta uno mi ha detto,  </a:t>
            </a:r>
          </a:p>
          <a:p>
            <a:pPr defTabSz="914400">
              <a:lnSpc>
                <a:spcPct val="100000"/>
              </a:lnSpc>
              <a:spcBef>
                <a:spcPts val="400"/>
              </a:spcBef>
              <a:defRPr sz="1200" b="1">
                <a:latin typeface="Verdana"/>
                <a:ea typeface="Verdana"/>
                <a:cs typeface="Verdana"/>
                <a:sym typeface="Verdana"/>
              </a:defRPr>
            </a:pPr>
            <a:r>
              <a:t>non prendo appunti non mi ricordo niente ma continuo a venire </a:t>
            </a:r>
          </a:p>
          <a:p>
            <a:pPr defTabSz="914400">
              <a:lnSpc>
                <a:spcPct val="100000"/>
              </a:lnSpc>
              <a:spcBef>
                <a:spcPts val="400"/>
              </a:spcBef>
              <a:defRPr sz="1200" b="1">
                <a:latin typeface="Verdana"/>
                <a:ea typeface="Verdana"/>
                <a:cs typeface="Verdana"/>
                <a:sym typeface="Verdana"/>
              </a:defRPr>
            </a:pPr>
            <a:r>
              <a:t>perché mi fa sentire meglio e se mi sento meglio rendo d+</a:t>
            </a:r>
          </a:p>
          <a:p>
            <a:pPr defTabSz="914400">
              <a:lnSpc>
                <a:spcPct val="100000"/>
              </a:lnSpc>
              <a:spcBef>
                <a:spcPts val="400"/>
              </a:spcBef>
              <a:defRPr sz="1200" b="1" i="1" u="sng">
                <a:latin typeface="Verdana"/>
                <a:ea typeface="Verdana"/>
                <a:cs typeface="Verdana"/>
                <a:sym typeface="Verdana"/>
              </a:defRPr>
            </a:pPr>
            <a:r>
              <a:t>Riassunto della precedente puntata.</a:t>
            </a:r>
          </a:p>
          <a:p>
            <a:pPr defTabSz="914400">
              <a:lnSpc>
                <a:spcPct val="100000"/>
              </a:lnSpc>
              <a:spcBef>
                <a:spcPts val="400"/>
              </a:spcBef>
              <a:defRPr sz="1200" b="1">
                <a:latin typeface="Verdana"/>
                <a:ea typeface="Verdana"/>
                <a:cs typeface="Verdana"/>
                <a:sym typeface="Verdana"/>
              </a:defRPr>
            </a:pPr>
            <a:r>
              <a:t>DI COSA PARLEREMO OGGI? </a:t>
            </a:r>
          </a:p>
          <a:p>
            <a:pPr defTabSz="914400">
              <a:lnSpc>
                <a:spcPct val="100000"/>
              </a:lnSpc>
              <a:spcBef>
                <a:spcPts val="400"/>
              </a:spcBef>
              <a:defRPr sz="1200" b="1">
                <a:latin typeface="Verdana"/>
                <a:ea typeface="Verdana"/>
                <a:cs typeface="Verdana"/>
                <a:sym typeface="Verdana"/>
              </a:defRPr>
            </a:pPr>
            <a:r>
              <a:t>OBIETTIVI   TEMPO   prof kittings</a:t>
            </a: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456287-E0B9-43E3-B35F-F5F9B1F49907}" type="slidenum">
              <a:rPr lang="it-IT" smtClean="0"/>
              <a:pPr/>
              <a:t>2</a:t>
            </a:fld>
            <a:endParaRPr lang="it-IT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456287-E0B9-43E3-B35F-F5F9B1F49907}" type="slidenum">
              <a:rPr lang="it-IT" smtClean="0"/>
              <a:pPr/>
              <a:t>11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62215685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7BDAE9-BE11-401E-AFCA-2D047416E7CF}" type="datetime1">
              <a:rPr lang="it-IT" smtClean="0"/>
              <a:pPr/>
              <a:t>21/09/16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4298F1-C162-40B6-9CF0-3727BF5343EA}" type="slidenum">
              <a:rPr lang="it-IT" smtClean="0"/>
              <a:pPr/>
              <a:t>‹n.›</a:t>
            </a:fld>
            <a:endParaRPr lang="it-IT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8C3824-22DB-4EB5-B894-3185360FB7B6}" type="datetime1">
              <a:rPr lang="it-IT" smtClean="0"/>
              <a:pPr/>
              <a:t>21/09/16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4298F1-C162-40B6-9CF0-3727BF5343EA}" type="slidenum">
              <a:rPr lang="it-IT" smtClean="0"/>
              <a:pPr/>
              <a:t>‹n.›</a:t>
            </a:fld>
            <a:endParaRPr lang="it-IT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C9A4C0-BECA-4E00-9BEA-1328BE5C7D91}" type="datetime1">
              <a:rPr lang="it-IT" smtClean="0"/>
              <a:pPr/>
              <a:t>21/09/16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4298F1-C162-40B6-9CF0-3727BF5343EA}" type="slidenum">
              <a:rPr lang="it-IT" smtClean="0"/>
              <a:pPr/>
              <a:t>‹n.›</a:t>
            </a:fld>
            <a:endParaRPr lang="it-IT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hape 16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‹n.›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656593120"/>
      </p:ext>
    </p:extLst>
  </p:cSld>
  <p:clrMapOvr>
    <a:masterClrMapping/>
  </p:clrMapOvr>
  <p:transition xmlns:p14="http://schemas.microsoft.com/office/powerpoint/2010/main" spd="med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Closing Slide">
    <p:bg>
      <p:bgPr>
        <a:solidFill>
          <a:srgbClr val="14131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9" name="Shape 1089"/>
          <p:cNvSpPr/>
          <p:nvPr/>
        </p:nvSpPr>
        <p:spPr>
          <a:xfrm>
            <a:off x="431800" y="-185309"/>
            <a:ext cx="1352550" cy="88590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defRPr>
            </a:pPr>
            <a:endParaRPr/>
          </a:p>
        </p:txBody>
      </p:sp>
      <p:sp>
        <p:nvSpPr>
          <p:cNvPr id="1090" name="Shape 1090"/>
          <p:cNvSpPr/>
          <p:nvPr/>
        </p:nvSpPr>
        <p:spPr>
          <a:xfrm>
            <a:off x="1818005" y="-185309"/>
            <a:ext cx="1352551" cy="88590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defRPr>
            </a:pPr>
            <a:endParaRPr/>
          </a:p>
        </p:txBody>
      </p:sp>
      <p:sp>
        <p:nvSpPr>
          <p:cNvPr id="1091" name="Shape 1091"/>
          <p:cNvSpPr/>
          <p:nvPr/>
        </p:nvSpPr>
        <p:spPr>
          <a:xfrm>
            <a:off x="3204211" y="-185309"/>
            <a:ext cx="1352551" cy="88590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defRPr>
            </a:pPr>
            <a:endParaRPr/>
          </a:p>
        </p:txBody>
      </p:sp>
      <p:sp>
        <p:nvSpPr>
          <p:cNvPr id="1092" name="Shape 1092"/>
          <p:cNvSpPr/>
          <p:nvPr/>
        </p:nvSpPr>
        <p:spPr>
          <a:xfrm>
            <a:off x="4590416" y="-185309"/>
            <a:ext cx="1352551" cy="88590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defRPr>
            </a:pPr>
            <a:endParaRPr/>
          </a:p>
        </p:txBody>
      </p:sp>
      <p:sp>
        <p:nvSpPr>
          <p:cNvPr id="1093" name="Shape 1093"/>
          <p:cNvSpPr/>
          <p:nvPr/>
        </p:nvSpPr>
        <p:spPr>
          <a:xfrm>
            <a:off x="5976621" y="-185309"/>
            <a:ext cx="1352551" cy="88590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defRPr>
            </a:pPr>
            <a:endParaRPr/>
          </a:p>
        </p:txBody>
      </p:sp>
      <p:sp>
        <p:nvSpPr>
          <p:cNvPr id="1094" name="Shape 1094"/>
          <p:cNvSpPr/>
          <p:nvPr/>
        </p:nvSpPr>
        <p:spPr>
          <a:xfrm>
            <a:off x="7362825" y="-185309"/>
            <a:ext cx="1352550" cy="88590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defRPr>
            </a:pPr>
            <a:endParaRPr/>
          </a:p>
        </p:txBody>
      </p:sp>
      <p:sp>
        <p:nvSpPr>
          <p:cNvPr id="1095" name="Shape 1095"/>
          <p:cNvSpPr/>
          <p:nvPr/>
        </p:nvSpPr>
        <p:spPr>
          <a:xfrm>
            <a:off x="9225936" y="622300"/>
            <a:ext cx="90131" cy="627065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defRPr>
            </a:pPr>
            <a:endParaRPr/>
          </a:p>
        </p:txBody>
      </p:sp>
      <p:sp>
        <p:nvSpPr>
          <p:cNvPr id="1096" name="Shape 1096"/>
          <p:cNvSpPr/>
          <p:nvPr/>
        </p:nvSpPr>
        <p:spPr>
          <a:xfrm>
            <a:off x="9225936" y="1752600"/>
            <a:ext cx="90131" cy="627064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defRPr>
            </a:pPr>
            <a:endParaRPr/>
          </a:p>
        </p:txBody>
      </p:sp>
      <p:sp>
        <p:nvSpPr>
          <p:cNvPr id="1097" name="Shape 1097"/>
          <p:cNvSpPr/>
          <p:nvPr/>
        </p:nvSpPr>
        <p:spPr>
          <a:xfrm>
            <a:off x="9225936" y="2419351"/>
            <a:ext cx="90131" cy="1992314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defRPr>
            </a:pPr>
            <a:endParaRPr/>
          </a:p>
        </p:txBody>
      </p:sp>
      <p:sp>
        <p:nvSpPr>
          <p:cNvPr id="1098" name="Shape 1098"/>
          <p:cNvSpPr/>
          <p:nvPr/>
        </p:nvSpPr>
        <p:spPr>
          <a:xfrm>
            <a:off x="9225936" y="4456115"/>
            <a:ext cx="90131" cy="1967630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defRPr>
            </a:pPr>
            <a:endParaRPr/>
          </a:p>
        </p:txBody>
      </p:sp>
      <p:sp>
        <p:nvSpPr>
          <p:cNvPr id="1099" name="Shape 1099"/>
          <p:cNvSpPr/>
          <p:nvPr/>
        </p:nvSpPr>
        <p:spPr>
          <a:xfrm>
            <a:off x="-254000" y="4728700"/>
            <a:ext cx="91952" cy="1684801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defRPr>
            </a:pPr>
            <a:endParaRPr/>
          </a:p>
        </p:txBody>
      </p:sp>
      <p:sp>
        <p:nvSpPr>
          <p:cNvPr id="1100" name="Shape 1100"/>
          <p:cNvSpPr/>
          <p:nvPr/>
        </p:nvSpPr>
        <p:spPr>
          <a:xfrm>
            <a:off x="-254000" y="2993919"/>
            <a:ext cx="91952" cy="1684802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defRPr>
            </a:pPr>
            <a:endParaRPr/>
          </a:p>
        </p:txBody>
      </p:sp>
      <p:sp>
        <p:nvSpPr>
          <p:cNvPr id="1101" name="Shape 1101"/>
          <p:cNvSpPr/>
          <p:nvPr/>
        </p:nvSpPr>
        <p:spPr>
          <a:xfrm>
            <a:off x="-254000" y="1259137"/>
            <a:ext cx="91952" cy="1684802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defRPr>
            </a:pPr>
            <a:endParaRPr/>
          </a:p>
        </p:txBody>
      </p:sp>
      <p:sp>
        <p:nvSpPr>
          <p:cNvPr id="1102" name="Shape 1102"/>
          <p:cNvSpPr/>
          <p:nvPr/>
        </p:nvSpPr>
        <p:spPr>
          <a:xfrm rot="16200000">
            <a:off x="58961" y="6872075"/>
            <a:ext cx="315474" cy="433389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defRPr>
            </a:pPr>
            <a:endParaRPr/>
          </a:p>
        </p:txBody>
      </p:sp>
      <p:sp>
        <p:nvSpPr>
          <p:cNvPr id="1103" name="Shape 1103"/>
          <p:cNvSpPr/>
          <p:nvPr/>
        </p:nvSpPr>
        <p:spPr>
          <a:xfrm rot="16200000">
            <a:off x="3026401" y="7063780"/>
            <a:ext cx="315474" cy="49979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defRPr>
            </a:pPr>
            <a:endParaRPr/>
          </a:p>
        </p:txBody>
      </p:sp>
      <p:sp>
        <p:nvSpPr>
          <p:cNvPr id="1104" name="Shape 1104"/>
          <p:cNvSpPr/>
          <p:nvPr/>
        </p:nvSpPr>
        <p:spPr>
          <a:xfrm rot="16200000">
            <a:off x="5802138" y="7063780"/>
            <a:ext cx="315474" cy="49979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defRPr>
            </a:pPr>
            <a:endParaRPr/>
          </a:p>
        </p:txBody>
      </p:sp>
      <p:sp>
        <p:nvSpPr>
          <p:cNvPr id="1105" name="Shape 1105"/>
          <p:cNvSpPr/>
          <p:nvPr/>
        </p:nvSpPr>
        <p:spPr>
          <a:xfrm rot="16200000">
            <a:off x="8769574" y="6872078"/>
            <a:ext cx="315474" cy="433389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defRPr>
            </a:pPr>
            <a:endParaRPr/>
          </a:p>
        </p:txBody>
      </p:sp>
      <p:sp>
        <p:nvSpPr>
          <p:cNvPr id="1106" name="Shape 1106"/>
          <p:cNvSpPr/>
          <p:nvPr/>
        </p:nvSpPr>
        <p:spPr>
          <a:xfrm rot="16200000">
            <a:off x="7190006" y="7063780"/>
            <a:ext cx="315474" cy="49979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defRPr>
            </a:pPr>
            <a:endParaRPr/>
          </a:p>
        </p:txBody>
      </p:sp>
      <p:sp>
        <p:nvSpPr>
          <p:cNvPr id="1107" name="Shape 1107"/>
          <p:cNvSpPr/>
          <p:nvPr/>
        </p:nvSpPr>
        <p:spPr>
          <a:xfrm rot="16200000">
            <a:off x="1638533" y="7063780"/>
            <a:ext cx="315475" cy="49979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defRPr>
            </a:pPr>
            <a:endParaRPr/>
          </a:p>
        </p:txBody>
      </p:sp>
      <p:sp>
        <p:nvSpPr>
          <p:cNvPr id="1108" name="Shape 1108"/>
          <p:cNvSpPr/>
          <p:nvPr/>
        </p:nvSpPr>
        <p:spPr>
          <a:xfrm rot="16200000">
            <a:off x="4414270" y="7063783"/>
            <a:ext cx="315474" cy="49979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defRPr>
            </a:pPr>
            <a:endParaRPr/>
          </a:p>
        </p:txBody>
      </p:sp>
      <p:sp>
        <p:nvSpPr>
          <p:cNvPr id="1109" name="Shape 1109"/>
          <p:cNvSpPr/>
          <p:nvPr/>
        </p:nvSpPr>
        <p:spPr>
          <a:xfrm rot="16200000">
            <a:off x="944599" y="7063780"/>
            <a:ext cx="315475" cy="49979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defRPr>
            </a:pPr>
            <a:endParaRPr/>
          </a:p>
        </p:txBody>
      </p:sp>
      <p:sp>
        <p:nvSpPr>
          <p:cNvPr id="1110" name="Shape 1110"/>
          <p:cNvSpPr/>
          <p:nvPr/>
        </p:nvSpPr>
        <p:spPr>
          <a:xfrm rot="16200000">
            <a:off x="2332467" y="7063783"/>
            <a:ext cx="315474" cy="49979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defRPr>
            </a:pPr>
            <a:endParaRPr/>
          </a:p>
        </p:txBody>
      </p:sp>
      <p:sp>
        <p:nvSpPr>
          <p:cNvPr id="1111" name="Shape 1111"/>
          <p:cNvSpPr/>
          <p:nvPr/>
        </p:nvSpPr>
        <p:spPr>
          <a:xfrm rot="16200000">
            <a:off x="3720336" y="7063780"/>
            <a:ext cx="315474" cy="49979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defRPr>
            </a:pPr>
            <a:endParaRPr/>
          </a:p>
        </p:txBody>
      </p:sp>
      <p:sp>
        <p:nvSpPr>
          <p:cNvPr id="1112" name="Shape 1112"/>
          <p:cNvSpPr/>
          <p:nvPr/>
        </p:nvSpPr>
        <p:spPr>
          <a:xfrm rot="16200000">
            <a:off x="5108204" y="7063783"/>
            <a:ext cx="315474" cy="49979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defRPr>
            </a:pPr>
            <a:endParaRPr/>
          </a:p>
        </p:txBody>
      </p:sp>
      <p:sp>
        <p:nvSpPr>
          <p:cNvPr id="1113" name="Shape 1113"/>
          <p:cNvSpPr/>
          <p:nvPr/>
        </p:nvSpPr>
        <p:spPr>
          <a:xfrm rot="16200000">
            <a:off x="6496071" y="7063780"/>
            <a:ext cx="315474" cy="49979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defRPr>
            </a:pPr>
            <a:endParaRPr/>
          </a:p>
        </p:txBody>
      </p:sp>
      <p:sp>
        <p:nvSpPr>
          <p:cNvPr id="1114" name="Shape 1114"/>
          <p:cNvSpPr/>
          <p:nvPr/>
        </p:nvSpPr>
        <p:spPr>
          <a:xfrm rot="16200000">
            <a:off x="7883939" y="7063783"/>
            <a:ext cx="315474" cy="49979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defRPr>
            </a:pPr>
            <a:endParaRPr/>
          </a:p>
        </p:txBody>
      </p:sp>
      <p:grpSp>
        <p:nvGrpSpPr>
          <p:cNvPr id="1149" name="Group 1149"/>
          <p:cNvGrpSpPr/>
          <p:nvPr/>
        </p:nvGrpSpPr>
        <p:grpSpPr>
          <a:xfrm>
            <a:off x="9596119" y="60274"/>
            <a:ext cx="3111503" cy="5287342"/>
            <a:chOff x="0" y="0"/>
            <a:chExt cx="3111502" cy="4406117"/>
          </a:xfrm>
        </p:grpSpPr>
        <p:sp>
          <p:nvSpPr>
            <p:cNvPr id="1115" name="Shape 1115"/>
            <p:cNvSpPr/>
            <p:nvPr/>
          </p:nvSpPr>
          <p:spPr>
            <a:xfrm>
              <a:off x="0" y="0"/>
              <a:ext cx="3111501" cy="12700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0" tIns="0" rIns="0" bIns="0" numCol="1" anchor="t">
              <a:normAutofit/>
            </a:bodyPr>
            <a:lstStyle>
              <a:lvl1pPr algn="ctr">
                <a:lnSpc>
                  <a:spcPct val="90000"/>
                </a:lnSpc>
                <a:defRPr sz="100" b="1" u="sng">
                  <a:latin typeface="Arial"/>
                  <a:ea typeface="Arial"/>
                  <a:cs typeface="Arial"/>
                  <a:sym typeface="Arial"/>
                </a:defRPr>
              </a:lvl1pPr>
            </a:lstStyle>
            <a:p>
              <a:r>
                <a:t>FutureBrand RGB Colour Palette</a:t>
              </a:r>
            </a:p>
          </p:txBody>
        </p:sp>
        <p:grpSp>
          <p:nvGrpSpPr>
            <p:cNvPr id="1120" name="Group 1120"/>
            <p:cNvGrpSpPr/>
            <p:nvPr/>
          </p:nvGrpSpPr>
          <p:grpSpPr>
            <a:xfrm>
              <a:off x="0" y="246586"/>
              <a:ext cx="3111500" cy="531157"/>
              <a:chOff x="0" y="0"/>
              <a:chExt cx="3111500" cy="531156"/>
            </a:xfrm>
          </p:grpSpPr>
          <p:sp>
            <p:nvSpPr>
              <p:cNvPr id="1116" name="Shape 1116"/>
              <p:cNvSpPr/>
              <p:nvPr/>
            </p:nvSpPr>
            <p:spPr>
              <a:xfrm>
                <a:off x="2095500" y="0"/>
                <a:ext cx="508000" cy="223380"/>
              </a:xfrm>
              <a:prstGeom prst="rect">
                <a:avLst/>
              </a:pr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ctr">
                  <a:defRPr>
                    <a:ln w="12699">
                      <a:solidFill>
                        <a:srgbClr val="000000"/>
                      </a:solidFill>
                    </a:ln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  <a:endParaRPr/>
              </a:p>
            </p:txBody>
          </p:sp>
          <p:sp>
            <p:nvSpPr>
              <p:cNvPr id="1117" name="Shape 1117"/>
              <p:cNvSpPr/>
              <p:nvPr/>
            </p:nvSpPr>
            <p:spPr>
              <a:xfrm>
                <a:off x="1600200" y="223380"/>
                <a:ext cx="1511300" cy="307776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0" tIns="0" rIns="0" bIns="0" numCol="1" anchor="t">
                <a:spAutoFit/>
              </a:bodyPr>
              <a:lstStyle/>
              <a:p>
                <a:pPr algn="ctr">
                  <a:defRPr sz="1200" b="1">
                    <a:latin typeface="Arial"/>
                    <a:ea typeface="Arial"/>
                    <a:cs typeface="Arial"/>
                    <a:sym typeface="Arial"/>
                  </a:defRPr>
                </a:pPr>
                <a:r>
                  <a:t>White</a:t>
                </a:r>
                <a:endParaRPr>
                  <a:latin typeface="Georgia"/>
                  <a:ea typeface="Georgia"/>
                  <a:cs typeface="Georgia"/>
                  <a:sym typeface="Georgia"/>
                </a:endParaRPr>
              </a:p>
              <a:p>
                <a:pPr algn="ctr">
                  <a:defRPr sz="1200">
                    <a:latin typeface="Arial"/>
                    <a:ea typeface="Arial"/>
                    <a:cs typeface="Arial"/>
                    <a:sym typeface="Arial"/>
                  </a:defRPr>
                </a:pPr>
                <a:r>
                  <a:t>R255 G255 B255</a:t>
                </a:r>
              </a:p>
            </p:txBody>
          </p:sp>
          <p:sp>
            <p:nvSpPr>
              <p:cNvPr id="1118" name="Shape 1118"/>
              <p:cNvSpPr/>
              <p:nvPr/>
            </p:nvSpPr>
            <p:spPr>
              <a:xfrm>
                <a:off x="495300" y="0"/>
                <a:ext cx="508000" cy="223380"/>
              </a:xfrm>
              <a:prstGeom prst="rect">
                <a:avLst/>
              </a:prstGeom>
              <a:solidFill>
                <a:srgbClr val="00000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ctr">
                  <a:defRPr>
                    <a:ln w="12699">
                      <a:solidFill>
                        <a:srgbClr val="000000"/>
                      </a:solidFill>
                    </a:ln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  <a:endParaRPr/>
              </a:p>
            </p:txBody>
          </p:sp>
          <p:sp>
            <p:nvSpPr>
              <p:cNvPr id="1119" name="Shape 1119"/>
              <p:cNvSpPr/>
              <p:nvPr/>
            </p:nvSpPr>
            <p:spPr>
              <a:xfrm>
                <a:off x="0" y="223380"/>
                <a:ext cx="1511300" cy="307776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0" tIns="0" rIns="0" bIns="0" numCol="1" anchor="t">
                <a:spAutoFit/>
              </a:bodyPr>
              <a:lstStyle/>
              <a:p>
                <a:pPr algn="ctr">
                  <a:defRPr sz="1200" b="1">
                    <a:latin typeface="Arial"/>
                    <a:ea typeface="Arial"/>
                    <a:cs typeface="Arial"/>
                    <a:sym typeface="Arial"/>
                  </a:defRPr>
                </a:pPr>
                <a:r>
                  <a:t>Black</a:t>
                </a:r>
                <a:endParaRPr>
                  <a:latin typeface="Georgia"/>
                  <a:ea typeface="Georgia"/>
                  <a:cs typeface="Georgia"/>
                  <a:sym typeface="Georgia"/>
                </a:endParaRPr>
              </a:p>
              <a:p>
                <a:pPr algn="ctr">
                  <a:defRPr sz="1200">
                    <a:latin typeface="Arial"/>
                    <a:ea typeface="Arial"/>
                    <a:cs typeface="Arial"/>
                    <a:sym typeface="Arial"/>
                  </a:defRPr>
                </a:pPr>
                <a:r>
                  <a:t>R0 G0 B0</a:t>
                </a:r>
              </a:p>
            </p:txBody>
          </p:sp>
        </p:grpSp>
        <p:grpSp>
          <p:nvGrpSpPr>
            <p:cNvPr id="1125" name="Group 1125"/>
            <p:cNvGrpSpPr/>
            <p:nvPr/>
          </p:nvGrpSpPr>
          <p:grpSpPr>
            <a:xfrm>
              <a:off x="45718" y="843584"/>
              <a:ext cx="3065784" cy="531155"/>
              <a:chOff x="0" y="0"/>
              <a:chExt cx="3065783" cy="531154"/>
            </a:xfrm>
          </p:grpSpPr>
          <p:sp>
            <p:nvSpPr>
              <p:cNvPr id="1121" name="Shape 1121"/>
              <p:cNvSpPr/>
              <p:nvPr/>
            </p:nvSpPr>
            <p:spPr>
              <a:xfrm>
                <a:off x="495300" y="0"/>
                <a:ext cx="508000" cy="223379"/>
              </a:xfrm>
              <a:prstGeom prst="rect">
                <a:avLst/>
              </a:prstGeom>
              <a:solidFill>
                <a:srgbClr val="8434BB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ctr">
                  <a:defRPr>
                    <a:ln w="12699">
                      <a:solidFill>
                        <a:srgbClr val="000000"/>
                      </a:solidFill>
                    </a:ln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  <a:endParaRPr/>
              </a:p>
            </p:txBody>
          </p:sp>
          <p:sp>
            <p:nvSpPr>
              <p:cNvPr id="1122" name="Shape 1122"/>
              <p:cNvSpPr/>
              <p:nvPr/>
            </p:nvSpPr>
            <p:spPr>
              <a:xfrm>
                <a:off x="0" y="223378"/>
                <a:ext cx="1511300" cy="307776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0" tIns="0" rIns="0" bIns="0" numCol="1" anchor="t">
                <a:spAutoFit/>
              </a:bodyPr>
              <a:lstStyle/>
              <a:p>
                <a:pPr algn="ctr">
                  <a:defRPr sz="1200" b="1">
                    <a:latin typeface="Arial"/>
                    <a:ea typeface="Arial"/>
                    <a:cs typeface="Arial"/>
                    <a:sym typeface="Arial"/>
                  </a:defRPr>
                </a:pPr>
                <a:r>
                  <a:t>PMS Purple</a:t>
                </a:r>
                <a:endParaRPr>
                  <a:latin typeface="Georgia"/>
                  <a:ea typeface="Georgia"/>
                  <a:cs typeface="Georgia"/>
                  <a:sym typeface="Georgia"/>
                </a:endParaRPr>
              </a:p>
              <a:p>
                <a:pPr algn="ctr">
                  <a:defRPr sz="1200">
                    <a:latin typeface="Arial"/>
                    <a:ea typeface="Arial"/>
                    <a:cs typeface="Arial"/>
                    <a:sym typeface="Arial"/>
                  </a:defRPr>
                </a:pPr>
                <a:r>
                  <a:t>R132 G52 B187</a:t>
                </a:r>
              </a:p>
            </p:txBody>
          </p:sp>
          <p:sp>
            <p:nvSpPr>
              <p:cNvPr id="1123" name="Shape 1123"/>
              <p:cNvSpPr/>
              <p:nvPr/>
            </p:nvSpPr>
            <p:spPr>
              <a:xfrm>
                <a:off x="2049782" y="0"/>
                <a:ext cx="508001" cy="223379"/>
              </a:xfrm>
              <a:prstGeom prst="rect">
                <a:avLst/>
              </a:prstGeom>
              <a:solidFill>
                <a:srgbClr val="E0004D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ctr">
                  <a:defRPr>
                    <a:ln w="12699">
                      <a:solidFill>
                        <a:srgbClr val="000000"/>
                      </a:solidFill>
                    </a:ln>
                    <a:solidFill>
                      <a:srgbClr val="CC0066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  <a:endParaRPr/>
              </a:p>
            </p:txBody>
          </p:sp>
          <p:sp>
            <p:nvSpPr>
              <p:cNvPr id="1124" name="Shape 1124"/>
              <p:cNvSpPr/>
              <p:nvPr/>
            </p:nvSpPr>
            <p:spPr>
              <a:xfrm>
                <a:off x="1554482" y="223378"/>
                <a:ext cx="1511301" cy="307776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0" tIns="0" rIns="0" bIns="0" numCol="1" anchor="t">
                <a:spAutoFit/>
              </a:bodyPr>
              <a:lstStyle/>
              <a:p>
                <a:pPr algn="ctr">
                  <a:defRPr sz="1200" b="1">
                    <a:latin typeface="Arial"/>
                    <a:ea typeface="Arial"/>
                    <a:cs typeface="Arial"/>
                    <a:sym typeface="Arial"/>
                  </a:defRPr>
                </a:pPr>
                <a:r>
                  <a:t>PMS Rubine Red</a:t>
                </a:r>
                <a:endParaRPr>
                  <a:latin typeface="Georgia"/>
                  <a:ea typeface="Georgia"/>
                  <a:cs typeface="Georgia"/>
                  <a:sym typeface="Georgia"/>
                </a:endParaRPr>
              </a:p>
              <a:p>
                <a:pPr algn="ctr">
                  <a:defRPr sz="1200">
                    <a:latin typeface="Arial"/>
                    <a:ea typeface="Arial"/>
                    <a:cs typeface="Arial"/>
                    <a:sym typeface="Arial"/>
                  </a:defRPr>
                </a:pPr>
                <a:r>
                  <a:t>R202 G0 B93</a:t>
                </a:r>
              </a:p>
            </p:txBody>
          </p:sp>
        </p:grpSp>
        <p:grpSp>
          <p:nvGrpSpPr>
            <p:cNvPr id="1130" name="Group 1130"/>
            <p:cNvGrpSpPr/>
            <p:nvPr/>
          </p:nvGrpSpPr>
          <p:grpSpPr>
            <a:xfrm>
              <a:off x="0" y="1449028"/>
              <a:ext cx="3111500" cy="531157"/>
              <a:chOff x="0" y="0"/>
              <a:chExt cx="3111500" cy="531155"/>
            </a:xfrm>
          </p:grpSpPr>
          <p:sp>
            <p:nvSpPr>
              <p:cNvPr id="1126" name="Shape 1126"/>
              <p:cNvSpPr/>
              <p:nvPr/>
            </p:nvSpPr>
            <p:spPr>
              <a:xfrm>
                <a:off x="2095500" y="0"/>
                <a:ext cx="508000" cy="223380"/>
              </a:xfrm>
              <a:prstGeom prst="rect">
                <a:avLst/>
              </a:prstGeom>
              <a:solidFill>
                <a:srgbClr val="F9423A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ctr">
                  <a:defRPr>
                    <a:ln w="12699">
                      <a:solidFill>
                        <a:srgbClr val="000000"/>
                      </a:solidFill>
                    </a:ln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  <a:endParaRPr/>
              </a:p>
            </p:txBody>
          </p:sp>
          <p:sp>
            <p:nvSpPr>
              <p:cNvPr id="1127" name="Shape 1127"/>
              <p:cNvSpPr/>
              <p:nvPr/>
            </p:nvSpPr>
            <p:spPr>
              <a:xfrm>
                <a:off x="1600200" y="223379"/>
                <a:ext cx="1511300" cy="307776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0" tIns="0" rIns="0" bIns="0" numCol="1" anchor="t">
                <a:spAutoFit/>
              </a:bodyPr>
              <a:lstStyle/>
              <a:p>
                <a:pPr algn="ctr">
                  <a:defRPr sz="1200" b="1">
                    <a:latin typeface="Arial"/>
                    <a:ea typeface="Arial"/>
                    <a:cs typeface="Arial"/>
                    <a:sym typeface="Arial"/>
                  </a:defRPr>
                </a:pPr>
                <a:r>
                  <a:t>PMS Red 032</a:t>
                </a:r>
                <a:endParaRPr>
                  <a:latin typeface="Georgia"/>
                  <a:ea typeface="Georgia"/>
                  <a:cs typeface="Georgia"/>
                  <a:sym typeface="Georgia"/>
                </a:endParaRPr>
              </a:p>
              <a:p>
                <a:pPr algn="ctr">
                  <a:defRPr sz="1200">
                    <a:latin typeface="Arial"/>
                    <a:ea typeface="Arial"/>
                    <a:cs typeface="Arial"/>
                    <a:sym typeface="Arial"/>
                  </a:defRPr>
                </a:pPr>
                <a:r>
                  <a:t>R237 G41 B57</a:t>
                </a:r>
              </a:p>
            </p:txBody>
          </p:sp>
          <p:sp>
            <p:nvSpPr>
              <p:cNvPr id="1128" name="Shape 1128"/>
              <p:cNvSpPr/>
              <p:nvPr/>
            </p:nvSpPr>
            <p:spPr>
              <a:xfrm>
                <a:off x="495300" y="0"/>
                <a:ext cx="508000" cy="223380"/>
              </a:xfrm>
              <a:prstGeom prst="rect">
                <a:avLst/>
              </a:prstGeom>
              <a:solidFill>
                <a:srgbClr val="E1CD0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ctr">
                  <a:defRPr>
                    <a:ln w="12699">
                      <a:solidFill>
                        <a:srgbClr val="000000"/>
                      </a:solidFill>
                    </a:ln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  <a:endParaRPr/>
              </a:p>
            </p:txBody>
          </p:sp>
          <p:sp>
            <p:nvSpPr>
              <p:cNvPr id="1129" name="Shape 1129"/>
              <p:cNvSpPr/>
              <p:nvPr/>
            </p:nvSpPr>
            <p:spPr>
              <a:xfrm>
                <a:off x="0" y="223379"/>
                <a:ext cx="1511300" cy="307776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0" tIns="0" rIns="0" bIns="0" numCol="1" anchor="t">
                <a:spAutoFit/>
              </a:bodyPr>
              <a:lstStyle/>
              <a:p>
                <a:pPr algn="ctr">
                  <a:defRPr sz="1200" b="1">
                    <a:latin typeface="Arial"/>
                    <a:ea typeface="Arial"/>
                    <a:cs typeface="Arial"/>
                    <a:sym typeface="Arial"/>
                  </a:defRPr>
                </a:pPr>
                <a:r>
                  <a:t>PMS 3965</a:t>
                </a:r>
                <a:endParaRPr>
                  <a:latin typeface="Georgia"/>
                  <a:ea typeface="Georgia"/>
                  <a:cs typeface="Georgia"/>
                  <a:sym typeface="Georgia"/>
                </a:endParaRPr>
              </a:p>
              <a:p>
                <a:pPr algn="ctr">
                  <a:defRPr sz="1200">
                    <a:latin typeface="Arial"/>
                    <a:ea typeface="Arial"/>
                    <a:cs typeface="Arial"/>
                    <a:sym typeface="Arial"/>
                  </a:defRPr>
                </a:pPr>
                <a:r>
                  <a:t>R228 G215 B0</a:t>
                </a:r>
              </a:p>
            </p:txBody>
          </p:sp>
        </p:grpSp>
        <p:grpSp>
          <p:nvGrpSpPr>
            <p:cNvPr id="1135" name="Group 1135"/>
            <p:cNvGrpSpPr/>
            <p:nvPr/>
          </p:nvGrpSpPr>
          <p:grpSpPr>
            <a:xfrm>
              <a:off x="0" y="2054472"/>
              <a:ext cx="3111500" cy="531157"/>
              <a:chOff x="0" y="0"/>
              <a:chExt cx="3111500" cy="531155"/>
            </a:xfrm>
          </p:grpSpPr>
          <p:sp>
            <p:nvSpPr>
              <p:cNvPr id="1131" name="Shape 1131"/>
              <p:cNvSpPr/>
              <p:nvPr/>
            </p:nvSpPr>
            <p:spPr>
              <a:xfrm>
                <a:off x="2095500" y="0"/>
                <a:ext cx="508000" cy="223380"/>
              </a:xfrm>
              <a:prstGeom prst="rect">
                <a:avLst/>
              </a:prstGeom>
              <a:solidFill>
                <a:srgbClr val="008578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ctr">
                  <a:defRPr>
                    <a:ln w="12699">
                      <a:solidFill>
                        <a:srgbClr val="000000"/>
                      </a:solidFill>
                    </a:ln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  <a:endParaRPr/>
              </a:p>
            </p:txBody>
          </p:sp>
          <p:sp>
            <p:nvSpPr>
              <p:cNvPr id="1132" name="Shape 1132"/>
              <p:cNvSpPr/>
              <p:nvPr/>
            </p:nvSpPr>
            <p:spPr>
              <a:xfrm>
                <a:off x="1600200" y="223379"/>
                <a:ext cx="1511300" cy="307776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0" tIns="0" rIns="0" bIns="0" numCol="1" anchor="t">
                <a:spAutoFit/>
              </a:bodyPr>
              <a:lstStyle/>
              <a:p>
                <a:pPr algn="ctr">
                  <a:defRPr sz="1200" b="1">
                    <a:latin typeface="Arial"/>
                    <a:ea typeface="Arial"/>
                    <a:cs typeface="Arial"/>
                    <a:sym typeface="Arial"/>
                  </a:defRPr>
                </a:pPr>
                <a:r>
                  <a:t>PMS 306</a:t>
                </a:r>
                <a:endParaRPr>
                  <a:latin typeface="Georgia"/>
                  <a:ea typeface="Georgia"/>
                  <a:cs typeface="Georgia"/>
                  <a:sym typeface="Georgia"/>
                </a:endParaRPr>
              </a:p>
              <a:p>
                <a:pPr algn="ctr">
                  <a:defRPr sz="1200">
                    <a:latin typeface="Arial"/>
                    <a:ea typeface="Arial"/>
                    <a:cs typeface="Arial"/>
                    <a:sym typeface="Arial"/>
                  </a:defRPr>
                </a:pPr>
                <a:r>
                  <a:t>R0 G185 B228</a:t>
                </a:r>
              </a:p>
            </p:txBody>
          </p:sp>
          <p:sp>
            <p:nvSpPr>
              <p:cNvPr id="1133" name="Shape 1133"/>
              <p:cNvSpPr/>
              <p:nvPr/>
            </p:nvSpPr>
            <p:spPr>
              <a:xfrm>
                <a:off x="495300" y="0"/>
                <a:ext cx="508000" cy="223380"/>
              </a:xfrm>
              <a:prstGeom prst="rect">
                <a:avLst/>
              </a:prstGeom>
              <a:solidFill>
                <a:srgbClr val="00B14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ctr">
                  <a:defRPr>
                    <a:ln w="12699">
                      <a:solidFill>
                        <a:srgbClr val="000000"/>
                      </a:solidFill>
                    </a:ln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  <a:endParaRPr/>
              </a:p>
            </p:txBody>
          </p:sp>
          <p:sp>
            <p:nvSpPr>
              <p:cNvPr id="1134" name="Shape 1134"/>
              <p:cNvSpPr/>
              <p:nvPr/>
            </p:nvSpPr>
            <p:spPr>
              <a:xfrm>
                <a:off x="0" y="223379"/>
                <a:ext cx="1511300" cy="307776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0" tIns="0" rIns="0" bIns="0" numCol="1" anchor="t">
                <a:spAutoFit/>
              </a:bodyPr>
              <a:lstStyle/>
              <a:p>
                <a:pPr algn="ctr">
                  <a:defRPr sz="1200" b="1">
                    <a:latin typeface="Arial"/>
                    <a:ea typeface="Arial"/>
                    <a:cs typeface="Arial"/>
                    <a:sym typeface="Arial"/>
                  </a:defRPr>
                </a:pPr>
                <a:r>
                  <a:t>PMS 355</a:t>
                </a:r>
                <a:endParaRPr>
                  <a:latin typeface="Georgia"/>
                  <a:ea typeface="Georgia"/>
                  <a:cs typeface="Georgia"/>
                  <a:sym typeface="Georgia"/>
                </a:endParaRPr>
              </a:p>
              <a:p>
                <a:pPr algn="ctr">
                  <a:defRPr sz="1200">
                    <a:latin typeface="Arial"/>
                    <a:ea typeface="Arial"/>
                    <a:cs typeface="Arial"/>
                    <a:sym typeface="Arial"/>
                  </a:defRPr>
                </a:pPr>
                <a:r>
                  <a:t>R0 G155 B56</a:t>
                </a:r>
              </a:p>
            </p:txBody>
          </p:sp>
        </p:grpSp>
        <p:grpSp>
          <p:nvGrpSpPr>
            <p:cNvPr id="1140" name="Group 1140"/>
            <p:cNvGrpSpPr/>
            <p:nvPr/>
          </p:nvGrpSpPr>
          <p:grpSpPr>
            <a:xfrm>
              <a:off x="0" y="2659916"/>
              <a:ext cx="3111500" cy="531157"/>
              <a:chOff x="0" y="0"/>
              <a:chExt cx="3111500" cy="531155"/>
            </a:xfrm>
          </p:grpSpPr>
          <p:sp>
            <p:nvSpPr>
              <p:cNvPr id="1136" name="Shape 1136"/>
              <p:cNvSpPr/>
              <p:nvPr/>
            </p:nvSpPr>
            <p:spPr>
              <a:xfrm>
                <a:off x="2095500" y="0"/>
                <a:ext cx="508000" cy="223380"/>
              </a:xfrm>
              <a:prstGeom prst="rect">
                <a:avLst/>
              </a:prstGeom>
              <a:solidFill>
                <a:srgbClr val="001489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ctr">
                  <a:defRPr>
                    <a:ln w="12699">
                      <a:solidFill>
                        <a:srgbClr val="000000"/>
                      </a:solidFill>
                    </a:ln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  <a:endParaRPr/>
              </a:p>
            </p:txBody>
          </p:sp>
          <p:sp>
            <p:nvSpPr>
              <p:cNvPr id="1137" name="Shape 1137"/>
              <p:cNvSpPr/>
              <p:nvPr/>
            </p:nvSpPr>
            <p:spPr>
              <a:xfrm>
                <a:off x="1600200" y="223379"/>
                <a:ext cx="1511300" cy="307776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0" tIns="0" rIns="0" bIns="0" numCol="1" anchor="t">
                <a:spAutoFit/>
              </a:bodyPr>
              <a:lstStyle/>
              <a:p>
                <a:pPr algn="ctr">
                  <a:defRPr sz="1200" b="1">
                    <a:latin typeface="Arial"/>
                    <a:ea typeface="Arial"/>
                    <a:cs typeface="Arial"/>
                    <a:sym typeface="Arial"/>
                  </a:defRPr>
                </a:pPr>
                <a:r>
                  <a:t>PMS RefBlue</a:t>
                </a:r>
              </a:p>
              <a:p>
                <a:pPr algn="ctr">
                  <a:defRPr sz="1200">
                    <a:latin typeface="Arial"/>
                    <a:ea typeface="Arial"/>
                    <a:cs typeface="Arial"/>
                    <a:sym typeface="Arial"/>
                  </a:defRPr>
                </a:pPr>
                <a:r>
                  <a:t>R33 G36 B146</a:t>
                </a:r>
              </a:p>
            </p:txBody>
          </p:sp>
          <p:sp>
            <p:nvSpPr>
              <p:cNvPr id="1138" name="Shape 1138"/>
              <p:cNvSpPr/>
              <p:nvPr/>
            </p:nvSpPr>
            <p:spPr>
              <a:xfrm>
                <a:off x="495300" y="0"/>
                <a:ext cx="508000" cy="223380"/>
              </a:xfrm>
              <a:prstGeom prst="rect">
                <a:avLst/>
              </a:prstGeom>
              <a:solidFill>
                <a:srgbClr val="3EB1C8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ctr">
                  <a:defRPr>
                    <a:ln w="12699">
                      <a:solidFill>
                        <a:srgbClr val="000000"/>
                      </a:solidFill>
                    </a:ln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  <a:endParaRPr/>
              </a:p>
            </p:txBody>
          </p:sp>
          <p:sp>
            <p:nvSpPr>
              <p:cNvPr id="1139" name="Shape 1139"/>
              <p:cNvSpPr/>
              <p:nvPr/>
            </p:nvSpPr>
            <p:spPr>
              <a:xfrm>
                <a:off x="0" y="223379"/>
                <a:ext cx="1511300" cy="307776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0" tIns="0" rIns="0" bIns="0" numCol="1" anchor="t">
                <a:spAutoFit/>
              </a:bodyPr>
              <a:lstStyle/>
              <a:p>
                <a:pPr algn="ctr">
                  <a:defRPr sz="1200" b="1">
                    <a:latin typeface="Arial"/>
                    <a:ea typeface="Arial"/>
                    <a:cs typeface="Arial"/>
                    <a:sym typeface="Arial"/>
                  </a:defRPr>
                </a:pPr>
                <a:r>
                  <a:t>PMS 631</a:t>
                </a:r>
                <a:endParaRPr>
                  <a:latin typeface="Georgia"/>
                  <a:ea typeface="Georgia"/>
                  <a:cs typeface="Georgia"/>
                  <a:sym typeface="Georgia"/>
                </a:endParaRPr>
              </a:p>
              <a:p>
                <a:pPr algn="ctr">
                  <a:defRPr sz="1200">
                    <a:latin typeface="Arial"/>
                    <a:ea typeface="Arial"/>
                    <a:cs typeface="Arial"/>
                    <a:sym typeface="Arial"/>
                  </a:defRPr>
                </a:pPr>
                <a:r>
                  <a:t>R62 G177 B200</a:t>
                </a:r>
              </a:p>
            </p:txBody>
          </p:sp>
        </p:grpSp>
        <p:sp>
          <p:nvSpPr>
            <p:cNvPr id="1141" name="Shape 1141"/>
            <p:cNvSpPr/>
            <p:nvPr/>
          </p:nvSpPr>
          <p:spPr>
            <a:xfrm>
              <a:off x="495300" y="3265361"/>
              <a:ext cx="508000" cy="223380"/>
            </a:xfrm>
            <a:prstGeom prst="rect">
              <a:avLst/>
            </a:prstGeom>
            <a:solidFill>
              <a:srgbClr val="CBC7B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>
                  <a:ln w="12699">
                    <a:solidFill>
                      <a:srgbClr val="000000"/>
                    </a:solidFill>
                  </a:ln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1142" name="Shape 1142"/>
            <p:cNvSpPr/>
            <p:nvPr/>
          </p:nvSpPr>
          <p:spPr>
            <a:xfrm>
              <a:off x="0" y="3488740"/>
              <a:ext cx="1511300" cy="307777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0" tIns="0" rIns="0" bIns="0" numCol="1" anchor="t">
              <a:spAutoFit/>
            </a:bodyPr>
            <a:lstStyle/>
            <a:p>
              <a:pPr algn="ctr">
                <a:defRPr sz="1200" b="1">
                  <a:latin typeface="Arial"/>
                  <a:ea typeface="Arial"/>
                  <a:cs typeface="Arial"/>
                  <a:sym typeface="Arial"/>
                </a:defRPr>
              </a:pPr>
              <a:r>
                <a:t>PMS 400</a:t>
              </a:r>
              <a:endParaRPr>
                <a:latin typeface="Georgia"/>
                <a:ea typeface="Georgia"/>
                <a:cs typeface="Georgia"/>
                <a:sym typeface="Georgia"/>
              </a:endParaRPr>
            </a:p>
            <a:p>
              <a:pPr algn="ctr">
                <a:defRPr sz="1200">
                  <a:latin typeface="Arial"/>
                  <a:ea typeface="Arial"/>
                  <a:cs typeface="Arial"/>
                  <a:sym typeface="Arial"/>
                </a:defRPr>
              </a:pPr>
              <a:r>
                <a:t>R203 G199 B191</a:t>
              </a:r>
            </a:p>
          </p:txBody>
        </p:sp>
        <p:sp>
          <p:nvSpPr>
            <p:cNvPr id="1143" name="Shape 1143"/>
            <p:cNvSpPr/>
            <p:nvPr/>
          </p:nvSpPr>
          <p:spPr>
            <a:xfrm>
              <a:off x="2095500" y="3265361"/>
              <a:ext cx="508000" cy="223380"/>
            </a:xfrm>
            <a:prstGeom prst="rect">
              <a:avLst/>
            </a:prstGeom>
            <a:solidFill>
              <a:srgbClr val="80686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>
                  <a:ln w="12699">
                    <a:solidFill>
                      <a:srgbClr val="000000"/>
                    </a:solidFill>
                  </a:ln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1144" name="Shape 1144"/>
            <p:cNvSpPr/>
            <p:nvPr/>
          </p:nvSpPr>
          <p:spPr>
            <a:xfrm>
              <a:off x="1600200" y="3488740"/>
              <a:ext cx="1511300" cy="307777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0" tIns="0" rIns="0" bIns="0" numCol="1" anchor="t">
              <a:spAutoFit/>
            </a:bodyPr>
            <a:lstStyle/>
            <a:p>
              <a:pPr algn="ctr">
                <a:defRPr sz="1200" b="1">
                  <a:latin typeface="Arial"/>
                  <a:ea typeface="Arial"/>
                  <a:cs typeface="Arial"/>
                  <a:sym typeface="Arial"/>
                </a:defRPr>
              </a:pPr>
              <a:r>
                <a:t>PMS 437</a:t>
              </a:r>
              <a:endParaRPr>
                <a:latin typeface="Georgia"/>
                <a:ea typeface="Georgia"/>
                <a:cs typeface="Georgia"/>
                <a:sym typeface="Georgia"/>
              </a:endParaRPr>
            </a:p>
            <a:p>
              <a:pPr algn="ctr">
                <a:defRPr sz="1200">
                  <a:latin typeface="Arial"/>
                  <a:ea typeface="Arial"/>
                  <a:cs typeface="Arial"/>
                  <a:sym typeface="Arial"/>
                </a:defRPr>
              </a:pPr>
              <a:r>
                <a:t>R128 G104 B111</a:t>
              </a:r>
            </a:p>
          </p:txBody>
        </p:sp>
        <p:sp>
          <p:nvSpPr>
            <p:cNvPr id="1145" name="Shape 1145"/>
            <p:cNvSpPr/>
            <p:nvPr/>
          </p:nvSpPr>
          <p:spPr>
            <a:xfrm>
              <a:off x="495300" y="3874961"/>
              <a:ext cx="508000" cy="223380"/>
            </a:xfrm>
            <a:prstGeom prst="rect">
              <a:avLst/>
            </a:prstGeom>
            <a:solidFill>
              <a:srgbClr val="D3B8E2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>
                  <a:ln w="12699">
                    <a:solidFill>
                      <a:srgbClr val="000000"/>
                    </a:solidFill>
                  </a:ln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1146" name="Shape 1146"/>
            <p:cNvSpPr/>
            <p:nvPr/>
          </p:nvSpPr>
          <p:spPr>
            <a:xfrm>
              <a:off x="0" y="4098340"/>
              <a:ext cx="1511300" cy="307777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0" tIns="0" rIns="0" bIns="0" numCol="1" anchor="t">
              <a:spAutoFit/>
            </a:bodyPr>
            <a:lstStyle/>
            <a:p>
              <a:pPr algn="ctr">
                <a:defRPr sz="1200" b="1">
                  <a:latin typeface="Arial"/>
                  <a:ea typeface="Arial"/>
                  <a:cs typeface="Arial"/>
                  <a:sym typeface="Arial"/>
                </a:defRPr>
              </a:pPr>
              <a:r>
                <a:t>PMS 530</a:t>
              </a:r>
              <a:endParaRPr>
                <a:latin typeface="Georgia"/>
                <a:ea typeface="Georgia"/>
                <a:cs typeface="Georgia"/>
                <a:sym typeface="Georgia"/>
              </a:endParaRPr>
            </a:p>
            <a:p>
              <a:pPr algn="ctr">
                <a:defRPr sz="1200">
                  <a:latin typeface="Arial"/>
                  <a:ea typeface="Arial"/>
                  <a:cs typeface="Arial"/>
                  <a:sym typeface="Arial"/>
                </a:defRPr>
              </a:pPr>
              <a:r>
                <a:t>R211 G184 B226</a:t>
              </a:r>
            </a:p>
          </p:txBody>
        </p:sp>
        <p:sp>
          <p:nvSpPr>
            <p:cNvPr id="1147" name="Shape 1147"/>
            <p:cNvSpPr/>
            <p:nvPr/>
          </p:nvSpPr>
          <p:spPr>
            <a:xfrm>
              <a:off x="2095500" y="3874961"/>
              <a:ext cx="508000" cy="223380"/>
            </a:xfrm>
            <a:prstGeom prst="rect">
              <a:avLst/>
            </a:prstGeom>
            <a:solidFill>
              <a:srgbClr val="FFA100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>
                  <a:ln w="12699">
                    <a:solidFill>
                      <a:srgbClr val="000000"/>
                    </a:solidFill>
                  </a:ln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1148" name="Shape 1148"/>
            <p:cNvSpPr/>
            <p:nvPr/>
          </p:nvSpPr>
          <p:spPr>
            <a:xfrm>
              <a:off x="1600200" y="4098340"/>
              <a:ext cx="1511300" cy="307777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0" tIns="0" rIns="0" bIns="0" numCol="1" anchor="t">
              <a:spAutoFit/>
            </a:bodyPr>
            <a:lstStyle/>
            <a:p>
              <a:pPr algn="ctr">
                <a:defRPr sz="1200" b="1">
                  <a:latin typeface="Arial"/>
                  <a:ea typeface="Arial"/>
                  <a:cs typeface="Arial"/>
                  <a:sym typeface="Arial"/>
                </a:defRPr>
              </a:pPr>
              <a:r>
                <a:t>PMS 137</a:t>
              </a:r>
              <a:endParaRPr>
                <a:latin typeface="Georgia"/>
                <a:ea typeface="Georgia"/>
                <a:cs typeface="Georgia"/>
                <a:sym typeface="Georgia"/>
              </a:endParaRPr>
            </a:p>
            <a:p>
              <a:pPr algn="ctr">
                <a:defRPr sz="1200">
                  <a:latin typeface="Arial"/>
                  <a:ea typeface="Arial"/>
                  <a:cs typeface="Arial"/>
                  <a:sym typeface="Arial"/>
                </a:defRPr>
              </a:pPr>
              <a:r>
                <a:t>R255 G161 B0</a:t>
              </a:r>
            </a:p>
          </p:txBody>
        </p:sp>
      </p:grpSp>
      <p:sp>
        <p:nvSpPr>
          <p:cNvPr id="1150" name="Shape 1150"/>
          <p:cNvSpPr>
            <a:spLocks noGrp="1"/>
          </p:cNvSpPr>
          <p:nvPr>
            <p:ph type="title"/>
          </p:nvPr>
        </p:nvSpPr>
        <p:spPr>
          <a:xfrm>
            <a:off x="385764" y="1581513"/>
            <a:ext cx="6277505" cy="2086610"/>
          </a:xfrm>
          <a:prstGeom prst="rect">
            <a:avLst/>
          </a:prstGeom>
        </p:spPr>
        <p:txBody>
          <a:bodyPr lIns="0" tIns="0" rIns="0" bIns="0" anchor="b"/>
          <a:lstStyle>
            <a:lvl1pPr algn="l">
              <a:lnSpc>
                <a:spcPts val="2000"/>
              </a:lnSpc>
              <a:defRPr sz="8000">
                <a:solidFill>
                  <a:srgbClr val="FE5000"/>
                </a:solidFill>
                <a:latin typeface="Soho Std light"/>
                <a:ea typeface="Soho Std light"/>
                <a:cs typeface="Soho Std light"/>
                <a:sym typeface="Soho Std light"/>
              </a:defRPr>
            </a:lvl1pPr>
          </a:lstStyle>
          <a:p>
            <a:r>
              <a:t>Title Text</a:t>
            </a:r>
          </a:p>
        </p:txBody>
      </p:sp>
      <p:sp>
        <p:nvSpPr>
          <p:cNvPr id="1151" name="Shape 1151"/>
          <p:cNvSpPr>
            <a:spLocks noGrp="1"/>
          </p:cNvSpPr>
          <p:nvPr>
            <p:ph type="body" sz="quarter" idx="1"/>
          </p:nvPr>
        </p:nvSpPr>
        <p:spPr>
          <a:xfrm>
            <a:off x="7242178" y="5196844"/>
            <a:ext cx="1901826" cy="39116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ts val="2000"/>
              </a:lnSpc>
              <a:spcBef>
                <a:spcPts val="1000"/>
              </a:spcBef>
              <a:buSzTx/>
              <a:buFontTx/>
              <a:buNone/>
              <a:defRPr sz="1200">
                <a:solidFill>
                  <a:srgbClr val="FFFFFF"/>
                </a:solidFill>
                <a:latin typeface="Soho Std light"/>
                <a:ea typeface="Soho Std light"/>
                <a:cs typeface="Soho Std light"/>
                <a:sym typeface="Soho Std light"/>
              </a:defRPr>
            </a:lvl1pPr>
            <a:lvl2pPr marL="0" indent="457200">
              <a:lnSpc>
                <a:spcPts val="2000"/>
              </a:lnSpc>
              <a:spcBef>
                <a:spcPts val="1000"/>
              </a:spcBef>
              <a:buSzTx/>
              <a:buFontTx/>
              <a:buNone/>
              <a:defRPr sz="1200">
                <a:solidFill>
                  <a:srgbClr val="FFFFFF"/>
                </a:solidFill>
                <a:latin typeface="Soho Std light"/>
                <a:ea typeface="Soho Std light"/>
                <a:cs typeface="Soho Std light"/>
                <a:sym typeface="Soho Std light"/>
              </a:defRPr>
            </a:lvl2pPr>
            <a:lvl3pPr marL="0" indent="914400">
              <a:lnSpc>
                <a:spcPts val="2000"/>
              </a:lnSpc>
              <a:spcBef>
                <a:spcPts val="1000"/>
              </a:spcBef>
              <a:buSzTx/>
              <a:buFontTx/>
              <a:buNone/>
              <a:defRPr sz="1200">
                <a:solidFill>
                  <a:srgbClr val="FFFFFF"/>
                </a:solidFill>
                <a:latin typeface="Soho Std light"/>
                <a:ea typeface="Soho Std light"/>
                <a:cs typeface="Soho Std light"/>
                <a:sym typeface="Soho Std light"/>
              </a:defRPr>
            </a:lvl3pPr>
            <a:lvl4pPr marL="0" indent="1371600">
              <a:lnSpc>
                <a:spcPts val="2000"/>
              </a:lnSpc>
              <a:spcBef>
                <a:spcPts val="1000"/>
              </a:spcBef>
              <a:buSzTx/>
              <a:buFontTx/>
              <a:buNone/>
              <a:defRPr sz="1200">
                <a:solidFill>
                  <a:srgbClr val="FFFFFF"/>
                </a:solidFill>
                <a:latin typeface="Soho Std light"/>
                <a:ea typeface="Soho Std light"/>
                <a:cs typeface="Soho Std light"/>
                <a:sym typeface="Soho Std light"/>
              </a:defRPr>
            </a:lvl4pPr>
            <a:lvl5pPr marL="0" indent="1828800">
              <a:lnSpc>
                <a:spcPts val="2000"/>
              </a:lnSpc>
              <a:spcBef>
                <a:spcPts val="1000"/>
              </a:spcBef>
              <a:buSzTx/>
              <a:buFontTx/>
              <a:buNone/>
              <a:defRPr sz="1200">
                <a:solidFill>
                  <a:srgbClr val="FFFFFF"/>
                </a:solidFill>
                <a:latin typeface="Soho Std light"/>
                <a:ea typeface="Soho Std light"/>
                <a:cs typeface="Soho Std light"/>
                <a:sym typeface="Soho Std light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152" name="Shape 1152"/>
          <p:cNvSpPr/>
          <p:nvPr/>
        </p:nvSpPr>
        <p:spPr>
          <a:xfrm>
            <a:off x="0" y="624840"/>
            <a:ext cx="9144000" cy="0"/>
          </a:xfrm>
          <a:prstGeom prst="line">
            <a:avLst/>
          </a:prstGeom>
          <a:ln w="3175">
            <a:solidFill>
              <a:srgbClr val="FE5000"/>
            </a:solidFill>
          </a:ln>
        </p:spPr>
        <p:txBody>
          <a:bodyPr lIns="45719" rIns="45719"/>
          <a:lstStyle/>
          <a:p>
            <a:endParaRPr/>
          </a:p>
        </p:txBody>
      </p:sp>
      <p:sp>
        <p:nvSpPr>
          <p:cNvPr id="1153" name="Shape 1153"/>
          <p:cNvSpPr/>
          <p:nvPr/>
        </p:nvSpPr>
        <p:spPr>
          <a:xfrm>
            <a:off x="438150" y="621030"/>
            <a:ext cx="419100" cy="0"/>
          </a:xfrm>
          <a:prstGeom prst="line">
            <a:avLst/>
          </a:prstGeom>
          <a:ln w="28575">
            <a:solidFill>
              <a:srgbClr val="FE5000"/>
            </a:solidFill>
          </a:ln>
        </p:spPr>
        <p:txBody>
          <a:bodyPr lIns="45719" rIns="45719"/>
          <a:lstStyle/>
          <a:p>
            <a:endParaRPr/>
          </a:p>
        </p:txBody>
      </p:sp>
      <p:sp>
        <p:nvSpPr>
          <p:cNvPr id="1154" name="Shape 1154"/>
          <p:cNvSpPr/>
          <p:nvPr/>
        </p:nvSpPr>
        <p:spPr>
          <a:xfrm>
            <a:off x="7324728" y="5553710"/>
            <a:ext cx="1819276" cy="1"/>
          </a:xfrm>
          <a:prstGeom prst="line">
            <a:avLst/>
          </a:prstGeom>
          <a:ln w="3175">
            <a:solidFill>
              <a:srgbClr val="FE5000"/>
            </a:solidFill>
          </a:ln>
        </p:spPr>
        <p:txBody>
          <a:bodyPr lIns="45719" rIns="45719"/>
          <a:lstStyle/>
          <a:p>
            <a:endParaRPr/>
          </a:p>
        </p:txBody>
      </p:sp>
      <p:sp>
        <p:nvSpPr>
          <p:cNvPr id="1155" name="Shape 1155"/>
          <p:cNvSpPr/>
          <p:nvPr/>
        </p:nvSpPr>
        <p:spPr>
          <a:xfrm>
            <a:off x="-2895600" y="5196844"/>
            <a:ext cx="2494282" cy="61555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/>
          <a:p>
            <a:pPr algn="r">
              <a:defRPr sz="1000" b="1">
                <a:latin typeface="Arial"/>
                <a:ea typeface="Arial"/>
                <a:cs typeface="Arial"/>
                <a:sym typeface="Arial"/>
              </a:defRPr>
            </a:pPr>
            <a:r>
              <a:t>Date</a:t>
            </a:r>
            <a:endParaRPr>
              <a:latin typeface="Georgia"/>
              <a:ea typeface="Georgia"/>
              <a:cs typeface="Georgia"/>
              <a:sym typeface="Georgia"/>
            </a:endParaRPr>
          </a:p>
          <a:p>
            <a:pPr algn="r">
              <a:defRPr sz="1000">
                <a:latin typeface="Arial"/>
                <a:ea typeface="Arial"/>
                <a:cs typeface="Arial"/>
                <a:sym typeface="Arial"/>
              </a:defRPr>
            </a:pPr>
            <a:r>
              <a:t>Soho Std Light</a:t>
            </a:r>
            <a:endParaRPr>
              <a:latin typeface="Georgia"/>
              <a:ea typeface="Georgia"/>
              <a:cs typeface="Georgia"/>
              <a:sym typeface="Georgia"/>
            </a:endParaRPr>
          </a:p>
          <a:p>
            <a:pPr algn="r">
              <a:defRPr sz="1000">
                <a:latin typeface="Arial"/>
                <a:ea typeface="Arial"/>
                <a:cs typeface="Arial"/>
                <a:sym typeface="Arial"/>
              </a:defRPr>
            </a:pPr>
            <a:r>
              <a:t>(sentence case)</a:t>
            </a:r>
            <a:endParaRPr b="1"/>
          </a:p>
          <a:p>
            <a:pPr algn="r">
              <a:defRPr sz="1000">
                <a:latin typeface="Arial"/>
                <a:ea typeface="Arial"/>
                <a:cs typeface="Arial"/>
                <a:sym typeface="Arial"/>
              </a:defRPr>
            </a:pPr>
            <a:r>
              <a:t>12pt – White</a:t>
            </a:r>
          </a:p>
        </p:txBody>
      </p:sp>
      <p:sp>
        <p:nvSpPr>
          <p:cNvPr id="1156" name="Shape 1156"/>
          <p:cNvSpPr/>
          <p:nvPr/>
        </p:nvSpPr>
        <p:spPr>
          <a:xfrm>
            <a:off x="-1859280" y="1581514"/>
            <a:ext cx="1457962" cy="61555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/>
          <a:p>
            <a:pPr algn="r">
              <a:defRPr sz="1000" b="1">
                <a:latin typeface="Arial"/>
                <a:ea typeface="Arial"/>
                <a:cs typeface="Arial"/>
                <a:sym typeface="Arial"/>
              </a:defRPr>
            </a:pPr>
            <a:r>
              <a:t>FINAL MESSAGE</a:t>
            </a:r>
            <a:endParaRPr>
              <a:latin typeface="Georgia"/>
              <a:ea typeface="Georgia"/>
              <a:cs typeface="Georgia"/>
              <a:sym typeface="Georgia"/>
            </a:endParaRPr>
          </a:p>
          <a:p>
            <a:pPr algn="r">
              <a:defRPr sz="1000">
                <a:latin typeface="Arial"/>
                <a:ea typeface="Arial"/>
                <a:cs typeface="Arial"/>
                <a:sym typeface="Arial"/>
              </a:defRPr>
            </a:pPr>
            <a:r>
              <a:t>Soho Std Light</a:t>
            </a:r>
            <a:endParaRPr>
              <a:latin typeface="Georgia"/>
              <a:ea typeface="Georgia"/>
              <a:cs typeface="Georgia"/>
              <a:sym typeface="Georgia"/>
            </a:endParaRPr>
          </a:p>
          <a:p>
            <a:pPr algn="r">
              <a:defRPr sz="1000">
                <a:latin typeface="Arial"/>
                <a:ea typeface="Arial"/>
                <a:cs typeface="Arial"/>
                <a:sym typeface="Arial"/>
              </a:defRPr>
            </a:pPr>
            <a:r>
              <a:t>(sentence case)</a:t>
            </a:r>
            <a:endParaRPr>
              <a:latin typeface="Georgia"/>
              <a:ea typeface="Georgia"/>
              <a:cs typeface="Georgia"/>
              <a:sym typeface="Georgia"/>
            </a:endParaRPr>
          </a:p>
          <a:p>
            <a:pPr algn="r">
              <a:defRPr sz="1000">
                <a:latin typeface="Arial"/>
                <a:ea typeface="Arial"/>
                <a:cs typeface="Arial"/>
                <a:sym typeface="Arial"/>
              </a:defRPr>
            </a:pPr>
            <a:r>
              <a:t>80pt - Orange</a:t>
            </a:r>
          </a:p>
        </p:txBody>
      </p:sp>
      <p:sp>
        <p:nvSpPr>
          <p:cNvPr id="1157" name="Shape 1157"/>
          <p:cNvSpPr/>
          <p:nvPr/>
        </p:nvSpPr>
        <p:spPr>
          <a:xfrm>
            <a:off x="-1983606" y="0"/>
            <a:ext cx="1582287" cy="15388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>
            <a:lvl1pPr algn="r">
              <a:defRPr sz="1000" b="1"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CLOSING SLIDE</a:t>
            </a:r>
          </a:p>
        </p:txBody>
      </p:sp>
      <p:sp>
        <p:nvSpPr>
          <p:cNvPr id="1158" name="Shape 1158"/>
          <p:cNvSpPr>
            <a:spLocks noGrp="1"/>
          </p:cNvSpPr>
          <p:nvPr>
            <p:ph type="sldNum" sz="quarter" idx="2"/>
          </p:nvPr>
        </p:nvSpPr>
        <p:spPr>
          <a:xfrm>
            <a:off x="4419600" y="6173470"/>
            <a:ext cx="2133600" cy="365761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‹n.›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664476684"/>
      </p:ext>
    </p:extLst>
  </p:cSld>
  <p:clrMapOvr>
    <a:masterClrMapping/>
  </p:clrMapOvr>
  <p:transition xmlns:p14="http://schemas.microsoft.com/office/powerpoint/2010/main"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B75FEE-EE88-4768-9EA7-62CFAA6D2BA5}" type="datetime1">
              <a:rPr lang="it-IT" smtClean="0"/>
              <a:pPr/>
              <a:t>21/09/16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4298F1-C162-40B6-9CF0-3727BF5343EA}" type="slidenum">
              <a:rPr lang="it-IT" smtClean="0"/>
              <a:pPr/>
              <a:t>‹n.›</a:t>
            </a:fld>
            <a:endParaRPr lang="it-IT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B68B95-0E38-415A-AE6B-ED1A29690BE3}" type="datetime1">
              <a:rPr lang="it-IT" smtClean="0"/>
              <a:pPr/>
              <a:t>21/09/16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4298F1-C162-40B6-9CF0-3727BF5343EA}" type="slidenum">
              <a:rPr lang="it-IT" smtClean="0"/>
              <a:pPr/>
              <a:t>‹n.›</a:t>
            </a:fld>
            <a:endParaRPr lang="it-IT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1A056E-2555-400A-92F1-5C0B11235352}" type="datetime1">
              <a:rPr lang="it-IT" smtClean="0"/>
              <a:pPr/>
              <a:t>21/09/16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4298F1-C162-40B6-9CF0-3727BF5343EA}" type="slidenum">
              <a:rPr lang="it-IT" smtClean="0"/>
              <a:pPr/>
              <a:t>‹n.›</a:t>
            </a:fld>
            <a:endParaRPr lang="it-IT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C12133-9BBD-4EAB-A673-74F99EA1DE27}" type="datetime1">
              <a:rPr lang="it-IT" smtClean="0"/>
              <a:pPr/>
              <a:t>21/09/16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4298F1-C162-40B6-9CF0-3727BF5343EA}" type="slidenum">
              <a:rPr lang="it-IT" smtClean="0"/>
              <a:pPr/>
              <a:t>‹n.›</a:t>
            </a:fld>
            <a:endParaRPr lang="it-IT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B37CE5-9A26-4CD1-91D8-81EA9F47FA02}" type="datetime1">
              <a:rPr lang="it-IT" smtClean="0"/>
              <a:pPr/>
              <a:t>21/09/16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4298F1-C162-40B6-9CF0-3727BF5343EA}" type="slidenum">
              <a:rPr lang="it-IT" smtClean="0"/>
              <a:pPr/>
              <a:t>‹n.›</a:t>
            </a:fld>
            <a:endParaRPr lang="it-IT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B16597-8B16-4AE3-96C3-D4375274DF42}" type="datetime1">
              <a:rPr lang="it-IT" smtClean="0"/>
              <a:pPr/>
              <a:t>21/09/16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4298F1-C162-40B6-9CF0-3727BF5343EA}" type="slidenum">
              <a:rPr lang="it-IT" smtClean="0"/>
              <a:pPr/>
              <a:t>‹n.›</a:t>
            </a:fld>
            <a:endParaRPr lang="it-IT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44C31E-C38A-4FF2-A447-A216F1662CFE}" type="datetime1">
              <a:rPr lang="it-IT" smtClean="0"/>
              <a:pPr/>
              <a:t>21/09/16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4298F1-C162-40B6-9CF0-3727BF5343EA}" type="slidenum">
              <a:rPr lang="it-IT" smtClean="0"/>
              <a:pPr/>
              <a:t>‹n.›</a:t>
            </a:fld>
            <a:endParaRPr lang="it-IT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1C92BA-928A-4F65-BB56-7153A619C0D0}" type="datetime1">
              <a:rPr lang="it-IT" smtClean="0"/>
              <a:pPr/>
              <a:t>21/09/16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4298F1-C162-40B6-9CF0-3727BF5343EA}" type="slidenum">
              <a:rPr lang="it-IT" smtClean="0"/>
              <a:pPr/>
              <a:t>‹n.›</a:t>
            </a:fld>
            <a:endParaRPr lang="it-IT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C9578B-59B8-4B75-991A-0106A1CDCB9F}" type="datetime1">
              <a:rPr lang="it-IT" smtClean="0"/>
              <a:pPr/>
              <a:t>21/09/16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4298F1-C162-40B6-9CF0-3727BF5343EA}" type="slidenum">
              <a:rPr lang="it-IT" smtClean="0"/>
              <a:pPr/>
              <a:t>‹n.›</a:t>
            </a:fld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jp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3.emf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jp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4" Type="http://schemas.openxmlformats.org/officeDocument/2006/relationships/image" Target="../media/image8.png"/><Relationship Id="rId1" Type="http://schemas.microsoft.com/office/2007/relationships/media" Target="../media/media1.mp4"/><Relationship Id="rId2" Type="http://schemas.openxmlformats.org/officeDocument/2006/relationships/video" Target="../media/media1.mp4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image1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0" y="33866"/>
            <a:ext cx="9144000" cy="6858000"/>
          </a:xfrm>
          <a:prstGeom prst="rect">
            <a:avLst/>
          </a:prstGeom>
          <a:ln w="12700">
            <a:miter lim="400000"/>
          </a:ln>
        </p:spPr>
      </p:pic>
      <p:pic>
        <p:nvPicPr>
          <p:cNvPr id="26" name="image2.png" descr="Untitled-1.pn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385763" y="882565"/>
            <a:ext cx="1620000" cy="1237681"/>
          </a:xfrm>
          <a:prstGeom prst="rect">
            <a:avLst/>
          </a:prstGeom>
          <a:ln w="12700">
            <a:miter lim="400000"/>
          </a:ln>
        </p:spPr>
      </p:pic>
      <p:sp>
        <p:nvSpPr>
          <p:cNvPr id="27" name="Shape 27"/>
          <p:cNvSpPr/>
          <p:nvPr/>
        </p:nvSpPr>
        <p:spPr>
          <a:xfrm>
            <a:off x="7292975" y="5015460"/>
            <a:ext cx="1901825" cy="27699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>
            <a:lvl1pPr>
              <a:spcBef>
                <a:spcPts val="700"/>
              </a:spcBef>
              <a:defRPr sz="1200" b="0">
                <a:solidFill>
                  <a:srgbClr val="FFFFFF"/>
                </a:solidFill>
                <a:latin typeface="Soho Std Light"/>
                <a:ea typeface="Soho Std Light"/>
                <a:cs typeface="Soho Std Light"/>
                <a:sym typeface="Soho Std Light"/>
              </a:defRPr>
            </a:lvl1pPr>
          </a:lstStyle>
          <a:p>
            <a:r>
              <a:rPr lang="it-IT" dirty="0" smtClean="0"/>
              <a:t>21 Settembre</a:t>
            </a:r>
            <a:r>
              <a:rPr dirty="0" smtClean="0"/>
              <a:t> </a:t>
            </a:r>
            <a:r>
              <a:rPr dirty="0"/>
              <a:t>2016</a:t>
            </a:r>
          </a:p>
        </p:txBody>
      </p:sp>
      <p:sp>
        <p:nvSpPr>
          <p:cNvPr id="28" name="Shape 28"/>
          <p:cNvSpPr/>
          <p:nvPr/>
        </p:nvSpPr>
        <p:spPr>
          <a:xfrm>
            <a:off x="7324725" y="5312848"/>
            <a:ext cx="1819275" cy="1"/>
          </a:xfrm>
          <a:prstGeom prst="line">
            <a:avLst/>
          </a:prstGeom>
          <a:ln w="3175">
            <a:solidFill>
              <a:srgbClr val="FE5000"/>
            </a:solidFill>
            <a:bevel/>
          </a:ln>
        </p:spPr>
        <p:txBody>
          <a:bodyPr lIns="45718" tIns="45718" rIns="45718" bIns="45718"/>
          <a:lstStyle/>
          <a:p>
            <a:pPr defTabSz="457200">
              <a:defRPr sz="1200" b="0"/>
            </a:pPr>
            <a:endParaRPr/>
          </a:p>
        </p:txBody>
      </p:sp>
      <p:sp>
        <p:nvSpPr>
          <p:cNvPr id="7" name="Titolo 1"/>
          <p:cNvSpPr txBox="1">
            <a:spLocks/>
          </p:cNvSpPr>
          <p:nvPr/>
        </p:nvSpPr>
        <p:spPr>
          <a:xfrm>
            <a:off x="2033934" y="3163338"/>
            <a:ext cx="5806206" cy="794519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it-IT" sz="4000" dirty="0" smtClean="0">
                <a:solidFill>
                  <a:schemeClr val="accent6">
                    <a:lumMod val="75000"/>
                  </a:schemeClr>
                </a:solidFill>
                <a:latin typeface="Soho Gothic Pro Light"/>
                <a:cs typeface="Soho Gothic Pro Light"/>
              </a:rPr>
              <a:t>Motivare la forza vendite </a:t>
            </a:r>
            <a:endParaRPr lang="it-IT" sz="4000" dirty="0">
              <a:solidFill>
                <a:schemeClr val="accent6">
                  <a:lumMod val="75000"/>
                </a:schemeClr>
              </a:solidFill>
              <a:latin typeface="Soho Gothic Pro Light"/>
              <a:cs typeface="Soho Gothic Pro Light"/>
            </a:endParaRPr>
          </a:p>
        </p:txBody>
      </p:sp>
    </p:spTree>
    <p:extLst>
      <p:ext uri="{BB962C8B-B14F-4D97-AF65-F5344CB8AC3E}">
        <p14:creationId xmlns:p14="http://schemas.microsoft.com/office/powerpoint/2010/main" val="2640204249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Connettore 1 5"/>
          <p:cNvCxnSpPr/>
          <p:nvPr/>
        </p:nvCxnSpPr>
        <p:spPr>
          <a:xfrm>
            <a:off x="0" y="476672"/>
            <a:ext cx="9144000" cy="0"/>
          </a:xfrm>
          <a:prstGeom prst="line">
            <a:avLst/>
          </a:prstGeom>
          <a:ln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Segnaposto numero diapositiva 15"/>
          <p:cNvSpPr>
            <a:spLocks noGrp="1"/>
          </p:cNvSpPr>
          <p:nvPr>
            <p:ph type="sldNum" sz="quarter" idx="12"/>
          </p:nvPr>
        </p:nvSpPr>
        <p:spPr>
          <a:xfrm>
            <a:off x="8676456" y="6525344"/>
            <a:ext cx="467544" cy="332656"/>
          </a:xfrm>
          <a:solidFill>
            <a:srgbClr val="FFC72C"/>
          </a:solidFill>
        </p:spPr>
        <p:txBody>
          <a:bodyPr/>
          <a:lstStyle/>
          <a:p>
            <a:pPr algn="ctr"/>
            <a:fld id="{8C4298F1-C162-40B6-9CF0-3727BF5343EA}" type="slidenum">
              <a:rPr lang="it-IT" smtClean="0"/>
              <a:pPr algn="ctr"/>
              <a:t>10</a:t>
            </a:fld>
            <a:r>
              <a:rPr lang="it-IT" dirty="0" smtClean="0"/>
              <a:t> </a:t>
            </a:r>
            <a:endParaRPr lang="it-IT" dirty="0"/>
          </a:p>
        </p:txBody>
      </p:sp>
      <p:sp>
        <p:nvSpPr>
          <p:cNvPr id="8" name="Rettangolo 7"/>
          <p:cNvSpPr/>
          <p:nvPr/>
        </p:nvSpPr>
        <p:spPr>
          <a:xfrm flipV="1">
            <a:off x="608711" y="451034"/>
            <a:ext cx="720080" cy="45719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2" name="Immagine 1" descr="voli-low-cost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28700"/>
            <a:ext cx="9144000" cy="4783166"/>
          </a:xfrm>
          <a:prstGeom prst="rect">
            <a:avLst/>
          </a:prstGeom>
        </p:spPr>
      </p:pic>
      <p:sp>
        <p:nvSpPr>
          <p:cNvPr id="9" name="Date Placeholder 3"/>
          <p:cNvSpPr txBox="1">
            <a:spLocks/>
          </p:cNvSpPr>
          <p:nvPr/>
        </p:nvSpPr>
        <p:spPr>
          <a:xfrm>
            <a:off x="355600" y="6339820"/>
            <a:ext cx="2814320" cy="391160"/>
          </a:xfrm>
          <a:prstGeom prst="rect">
            <a:avLst/>
          </a:prstGeom>
        </p:spPr>
        <p:txBody>
          <a:bodyPr anchor="ctr"/>
          <a:lstStyle>
            <a:defPPr>
              <a:defRPr lang="en-US"/>
            </a:defPPr>
            <a:lvl1pPr marL="0" algn="l" defTabSz="457200" rtl="0" eaLnBrk="1" latinLnBrk="0" hangingPunct="1">
              <a:defRPr sz="1000" b="0" i="0" kern="1200">
                <a:solidFill>
                  <a:srgbClr val="EA6225"/>
                </a:solidFill>
                <a:latin typeface="Soho Gothic Pro Light"/>
                <a:ea typeface="+mn-ea"/>
                <a:cs typeface="Soho Gothic Pro Light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800" dirty="0" smtClean="0">
                <a:solidFill>
                  <a:schemeClr val="bg1">
                    <a:lumMod val="50000"/>
                  </a:schemeClr>
                </a:solidFill>
              </a:rPr>
              <a:t>TREND ®</a:t>
            </a:r>
            <a:endParaRPr lang="en-US" sz="800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696511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67" name="Shape 6467"/>
          <p:cNvSpPr>
            <a:spLocks noGrp="1"/>
          </p:cNvSpPr>
          <p:nvPr>
            <p:ph type="title"/>
          </p:nvPr>
        </p:nvSpPr>
        <p:spPr>
          <a:xfrm>
            <a:off x="380840" y="1338780"/>
            <a:ext cx="6277505" cy="2086610"/>
          </a:xfrm>
          <a:prstGeom prst="rect">
            <a:avLst/>
          </a:prstGeom>
        </p:spPr>
        <p:txBody>
          <a:bodyPr/>
          <a:lstStyle/>
          <a:p>
            <a:pPr defTabSz="310895">
              <a:lnSpc>
                <a:spcPct val="100000"/>
              </a:lnSpc>
              <a:defRPr sz="4080"/>
            </a:pPr>
            <a:r>
              <a:rPr dirty="0" smtClean="0"/>
              <a:t>Grazie</a:t>
            </a:r>
            <a:endParaRPr sz="3200" dirty="0"/>
          </a:p>
          <a:p>
            <a:pPr defTabSz="310895">
              <a:lnSpc>
                <a:spcPct val="100000"/>
              </a:lnSpc>
              <a:defRPr sz="3400"/>
            </a:pPr>
            <a:endParaRPr sz="2400" dirty="0"/>
          </a:p>
        </p:txBody>
      </p:sp>
      <p:sp>
        <p:nvSpPr>
          <p:cNvPr id="6468" name="Shape 6468"/>
          <p:cNvSpPr/>
          <p:nvPr/>
        </p:nvSpPr>
        <p:spPr>
          <a:xfrm>
            <a:off x="2572082" y="3425391"/>
            <a:ext cx="6277505" cy="208661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b">
            <a:normAutofit/>
          </a:bodyPr>
          <a:lstStyle/>
          <a:p>
            <a:pPr algn="r">
              <a:lnSpc>
                <a:spcPts val="2000"/>
              </a:lnSpc>
              <a:defRPr sz="2000">
                <a:solidFill>
                  <a:srgbClr val="FFFFFF"/>
                </a:solidFill>
                <a:latin typeface="Soho Std light"/>
                <a:ea typeface="Soho Std light"/>
                <a:cs typeface="Soho Std light"/>
                <a:sym typeface="Soho Std light"/>
              </a:defRPr>
            </a:pPr>
            <a:r>
              <a:rPr lang="it-IT" dirty="0" smtClean="0">
                <a:latin typeface="dearJoe four"/>
                <a:cs typeface="dearJoe four"/>
              </a:rPr>
              <a:t>Marco Torta</a:t>
            </a:r>
            <a:endParaRPr dirty="0">
              <a:latin typeface="dearJoe four"/>
              <a:cs typeface="dearJoe four"/>
            </a:endParaRPr>
          </a:p>
          <a:p>
            <a:pPr algn="r">
              <a:lnSpc>
                <a:spcPts val="2000"/>
              </a:lnSpc>
              <a:defRPr>
                <a:solidFill>
                  <a:srgbClr val="FFFFFF"/>
                </a:solidFill>
                <a:latin typeface="Soho Std light"/>
                <a:ea typeface="Soho Std light"/>
                <a:cs typeface="Soho Std light"/>
                <a:sym typeface="Soho Std light"/>
              </a:defRPr>
            </a:pPr>
            <a:r>
              <a:rPr lang="it-IT" dirty="0" err="1" smtClean="0"/>
              <a:t>Regional</a:t>
            </a:r>
            <a:r>
              <a:rPr dirty="0" smtClean="0"/>
              <a:t> </a:t>
            </a:r>
            <a:r>
              <a:rPr dirty="0"/>
              <a:t>Brand </a:t>
            </a:r>
            <a:r>
              <a:rPr lang="it-IT" dirty="0" smtClean="0"/>
              <a:t>Manager</a:t>
            </a:r>
            <a:endParaRPr dirty="0"/>
          </a:p>
          <a:p>
            <a:pPr algn="r">
              <a:lnSpc>
                <a:spcPts val="2000"/>
              </a:lnSpc>
              <a:defRPr sz="2000">
                <a:solidFill>
                  <a:srgbClr val="FFFFFF"/>
                </a:solidFill>
                <a:latin typeface="Soho Std light"/>
                <a:ea typeface="Soho Std light"/>
                <a:cs typeface="Soho Std light"/>
                <a:sym typeface="Soho Std light"/>
              </a:defRPr>
            </a:pPr>
            <a:endParaRPr sz="2800" dirty="0"/>
          </a:p>
          <a:p>
            <a:pPr algn="r">
              <a:lnSpc>
                <a:spcPts val="2000"/>
              </a:lnSpc>
              <a:defRPr sz="1400">
                <a:solidFill>
                  <a:srgbClr val="FFFFFF"/>
                </a:solidFill>
                <a:latin typeface="Soho Std light"/>
                <a:ea typeface="Soho Std light"/>
                <a:cs typeface="Soho Std light"/>
                <a:sym typeface="Soho Std light"/>
              </a:defRPr>
            </a:pPr>
            <a:r>
              <a:rPr lang="it-IT" sz="2800" dirty="0" err="1" smtClean="0"/>
              <a:t>mtorta</a:t>
            </a:r>
            <a:r>
              <a:rPr sz="2800" dirty="0" smtClean="0"/>
              <a:t>@</a:t>
            </a:r>
            <a:r>
              <a:rPr sz="2800" dirty="0"/>
              <a:t>trend-group.com</a:t>
            </a:r>
          </a:p>
        </p:txBody>
      </p:sp>
    </p:spTree>
    <p:extLst>
      <p:ext uri="{BB962C8B-B14F-4D97-AF65-F5344CB8AC3E}">
        <p14:creationId xmlns:p14="http://schemas.microsoft.com/office/powerpoint/2010/main" val="892592807"/>
      </p:ext>
    </p:extLst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uppo 11"/>
          <p:cNvGrpSpPr/>
          <p:nvPr/>
        </p:nvGrpSpPr>
        <p:grpSpPr>
          <a:xfrm>
            <a:off x="-366889" y="-412044"/>
            <a:ext cx="10145889" cy="7659511"/>
            <a:chOff x="0" y="0"/>
            <a:chExt cx="9144000" cy="6858000"/>
          </a:xfrm>
        </p:grpSpPr>
        <p:sp>
          <p:nvSpPr>
            <p:cNvPr id="4" name="Rettangolo 3"/>
            <p:cNvSpPr/>
            <p:nvPr/>
          </p:nvSpPr>
          <p:spPr>
            <a:xfrm>
              <a:off x="0" y="0"/>
              <a:ext cx="9144000" cy="6858000"/>
            </a:xfrm>
            <a:prstGeom prst="rect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cxnSp>
          <p:nvCxnSpPr>
            <p:cNvPr id="6" name="Connettore 1 5"/>
            <p:cNvCxnSpPr/>
            <p:nvPr/>
          </p:nvCxnSpPr>
          <p:spPr>
            <a:xfrm>
              <a:off x="0" y="476672"/>
              <a:ext cx="9144000" cy="0"/>
            </a:xfrm>
            <a:prstGeom prst="line">
              <a:avLst/>
            </a:prstGeom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" name="Rettangolo 7"/>
            <p:cNvSpPr/>
            <p:nvPr/>
          </p:nvSpPr>
          <p:spPr>
            <a:xfrm flipV="1">
              <a:off x="608711" y="451034"/>
              <a:ext cx="720080" cy="45719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</p:grpSp>
      <p:pic>
        <p:nvPicPr>
          <p:cNvPr id="3" name="Immagin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7335" y="1094535"/>
            <a:ext cx="3031067" cy="662300"/>
          </a:xfrm>
          <a:prstGeom prst="rect">
            <a:avLst/>
          </a:prstGeom>
        </p:spPr>
      </p:pic>
      <p:sp>
        <p:nvSpPr>
          <p:cNvPr id="10" name="Segnaposto numero diapositiva 15"/>
          <p:cNvSpPr>
            <a:spLocks noGrp="1"/>
          </p:cNvSpPr>
          <p:nvPr>
            <p:ph type="sldNum" sz="quarter" idx="12"/>
          </p:nvPr>
        </p:nvSpPr>
        <p:spPr>
          <a:xfrm>
            <a:off x="8676456" y="6525344"/>
            <a:ext cx="467544" cy="332656"/>
          </a:xfrm>
          <a:solidFill>
            <a:srgbClr val="FFC72C"/>
          </a:solidFill>
        </p:spPr>
        <p:txBody>
          <a:bodyPr/>
          <a:lstStyle/>
          <a:p>
            <a:pPr algn="ctr"/>
            <a:fld id="{8C4298F1-C162-40B6-9CF0-3727BF5343EA}" type="slidenum">
              <a:rPr lang="it-IT" smtClean="0"/>
              <a:pPr algn="ctr"/>
              <a:t>2</a:t>
            </a:fld>
            <a:r>
              <a:rPr lang="it-IT" dirty="0" smtClean="0"/>
              <a:t> </a:t>
            </a:r>
            <a:endParaRPr lang="it-IT" dirty="0"/>
          </a:p>
        </p:txBody>
      </p:sp>
      <p:sp>
        <p:nvSpPr>
          <p:cNvPr id="9" name="Titolo 1"/>
          <p:cNvSpPr txBox="1">
            <a:spLocks/>
          </p:cNvSpPr>
          <p:nvPr/>
        </p:nvSpPr>
        <p:spPr>
          <a:xfrm>
            <a:off x="2067833" y="2994019"/>
            <a:ext cx="4990551" cy="794519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IT" sz="4800" dirty="0" smtClean="0">
                <a:solidFill>
                  <a:schemeClr val="accent6">
                    <a:lumMod val="75000"/>
                  </a:schemeClr>
                </a:solidFill>
                <a:latin typeface="Soho Gothic Pro Light"/>
                <a:cs typeface="Soho Gothic Pro Light"/>
              </a:rPr>
              <a:t>Marco Torta </a:t>
            </a:r>
            <a:endParaRPr lang="it-IT" sz="4800" dirty="0">
              <a:solidFill>
                <a:schemeClr val="accent6">
                  <a:lumMod val="75000"/>
                </a:schemeClr>
              </a:solidFill>
              <a:latin typeface="Soho Gothic Pro Light"/>
              <a:cs typeface="Soho Gothic Pro Light"/>
            </a:endParaRPr>
          </a:p>
        </p:txBody>
      </p:sp>
      <p:sp>
        <p:nvSpPr>
          <p:cNvPr id="5" name="Titolo 4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it-IT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Connettore 1 5"/>
          <p:cNvCxnSpPr/>
          <p:nvPr/>
        </p:nvCxnSpPr>
        <p:spPr>
          <a:xfrm>
            <a:off x="0" y="476672"/>
            <a:ext cx="9144000" cy="0"/>
          </a:xfrm>
          <a:prstGeom prst="line">
            <a:avLst/>
          </a:prstGeom>
          <a:ln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Segnaposto numero diapositiva 15"/>
          <p:cNvSpPr>
            <a:spLocks noGrp="1"/>
          </p:cNvSpPr>
          <p:nvPr>
            <p:ph type="sldNum" sz="quarter" idx="12"/>
          </p:nvPr>
        </p:nvSpPr>
        <p:spPr>
          <a:xfrm>
            <a:off x="8676456" y="6525344"/>
            <a:ext cx="467544" cy="332656"/>
          </a:xfrm>
          <a:solidFill>
            <a:srgbClr val="FFC72C"/>
          </a:solidFill>
        </p:spPr>
        <p:txBody>
          <a:bodyPr/>
          <a:lstStyle/>
          <a:p>
            <a:pPr algn="ctr"/>
            <a:fld id="{8C4298F1-C162-40B6-9CF0-3727BF5343EA}" type="slidenum">
              <a:rPr lang="it-IT" smtClean="0"/>
              <a:pPr algn="ctr"/>
              <a:t>3</a:t>
            </a:fld>
            <a:r>
              <a:rPr lang="it-IT" dirty="0" smtClean="0"/>
              <a:t> </a:t>
            </a:r>
            <a:endParaRPr lang="it-IT" dirty="0"/>
          </a:p>
        </p:txBody>
      </p:sp>
      <p:sp>
        <p:nvSpPr>
          <p:cNvPr id="8" name="Rettangolo 7"/>
          <p:cNvSpPr/>
          <p:nvPr/>
        </p:nvSpPr>
        <p:spPr>
          <a:xfrm flipV="1">
            <a:off x="608711" y="451034"/>
            <a:ext cx="720080" cy="45719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2" name="Immagine 1" descr="barba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1060" y="721917"/>
            <a:ext cx="5655733" cy="5633201"/>
          </a:xfrm>
          <a:prstGeom prst="rect">
            <a:avLst/>
          </a:prstGeom>
        </p:spPr>
      </p:pic>
      <p:sp>
        <p:nvSpPr>
          <p:cNvPr id="9" name="Date Placeholder 3"/>
          <p:cNvSpPr txBox="1">
            <a:spLocks/>
          </p:cNvSpPr>
          <p:nvPr/>
        </p:nvSpPr>
        <p:spPr>
          <a:xfrm>
            <a:off x="355600" y="6339820"/>
            <a:ext cx="2814320" cy="391160"/>
          </a:xfrm>
          <a:prstGeom prst="rect">
            <a:avLst/>
          </a:prstGeom>
        </p:spPr>
        <p:txBody>
          <a:bodyPr anchor="ctr"/>
          <a:lstStyle>
            <a:defPPr>
              <a:defRPr lang="en-US"/>
            </a:defPPr>
            <a:lvl1pPr marL="0" algn="l" defTabSz="457200" rtl="0" eaLnBrk="1" latinLnBrk="0" hangingPunct="1">
              <a:defRPr sz="1000" b="0" i="0" kern="1200">
                <a:solidFill>
                  <a:srgbClr val="EA6225"/>
                </a:solidFill>
                <a:latin typeface="Soho Gothic Pro Light"/>
                <a:ea typeface="+mn-ea"/>
                <a:cs typeface="Soho Gothic Pro Light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800" dirty="0" smtClean="0">
                <a:solidFill>
                  <a:schemeClr val="bg1">
                    <a:lumMod val="50000"/>
                  </a:schemeClr>
                </a:solidFill>
              </a:rPr>
              <a:t>TREND ®</a:t>
            </a:r>
            <a:endParaRPr lang="en-US" sz="800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304452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Connettore 1 7"/>
          <p:cNvCxnSpPr/>
          <p:nvPr/>
        </p:nvCxnSpPr>
        <p:spPr>
          <a:xfrm>
            <a:off x="0" y="476672"/>
            <a:ext cx="9144000" cy="0"/>
          </a:xfrm>
          <a:prstGeom prst="line">
            <a:avLst/>
          </a:prstGeom>
          <a:ln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Segnaposto numero diapositiva 15"/>
          <p:cNvSpPr>
            <a:spLocks noGrp="1"/>
          </p:cNvSpPr>
          <p:nvPr>
            <p:ph type="sldNum" sz="quarter" idx="12"/>
          </p:nvPr>
        </p:nvSpPr>
        <p:spPr>
          <a:xfrm>
            <a:off x="8676456" y="6525344"/>
            <a:ext cx="467544" cy="332656"/>
          </a:xfrm>
          <a:solidFill>
            <a:srgbClr val="FFC72C"/>
          </a:solidFill>
        </p:spPr>
        <p:txBody>
          <a:bodyPr/>
          <a:lstStyle/>
          <a:p>
            <a:pPr algn="ctr"/>
            <a:fld id="{8C4298F1-C162-40B6-9CF0-3727BF5343EA}" type="slidenum">
              <a:rPr lang="it-IT" smtClean="0"/>
              <a:pPr algn="ctr"/>
              <a:t>4</a:t>
            </a:fld>
            <a:r>
              <a:rPr lang="it-IT" dirty="0" smtClean="0"/>
              <a:t> </a:t>
            </a:r>
            <a:endParaRPr lang="it-IT" dirty="0"/>
          </a:p>
        </p:txBody>
      </p:sp>
      <p:sp>
        <p:nvSpPr>
          <p:cNvPr id="10" name="Rettangolo 9"/>
          <p:cNvSpPr/>
          <p:nvPr/>
        </p:nvSpPr>
        <p:spPr>
          <a:xfrm flipV="1">
            <a:off x="608711" y="451034"/>
            <a:ext cx="720080" cy="45719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1" name="Date Placeholder 3"/>
          <p:cNvSpPr txBox="1">
            <a:spLocks/>
          </p:cNvSpPr>
          <p:nvPr/>
        </p:nvSpPr>
        <p:spPr>
          <a:xfrm>
            <a:off x="355600" y="6339820"/>
            <a:ext cx="2814320" cy="391160"/>
          </a:xfrm>
          <a:prstGeom prst="rect">
            <a:avLst/>
          </a:prstGeom>
        </p:spPr>
        <p:txBody>
          <a:bodyPr anchor="ctr"/>
          <a:lstStyle>
            <a:defPPr>
              <a:defRPr lang="en-US"/>
            </a:defPPr>
            <a:lvl1pPr marL="0" algn="l" defTabSz="457200" rtl="0" eaLnBrk="1" latinLnBrk="0" hangingPunct="1">
              <a:defRPr sz="1000" b="0" i="0" kern="1200">
                <a:solidFill>
                  <a:srgbClr val="EA6225"/>
                </a:solidFill>
                <a:latin typeface="Soho Gothic Pro Light"/>
                <a:ea typeface="+mn-ea"/>
                <a:cs typeface="Soho Gothic Pro Light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800" dirty="0" smtClean="0">
                <a:solidFill>
                  <a:schemeClr val="bg1">
                    <a:lumMod val="50000"/>
                  </a:schemeClr>
                </a:solidFill>
              </a:rPr>
              <a:t>TREND ®</a:t>
            </a:r>
            <a:endParaRPr lang="en-US" sz="8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3" name="Ovale 12"/>
          <p:cNvSpPr/>
          <p:nvPr/>
        </p:nvSpPr>
        <p:spPr>
          <a:xfrm>
            <a:off x="2878659" y="2099720"/>
            <a:ext cx="3572933" cy="3589866"/>
          </a:xfrm>
          <a:prstGeom prst="ellipse">
            <a:avLst/>
          </a:prstGeom>
          <a:solidFill>
            <a:srgbClr val="008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5" name="Ovale 14"/>
          <p:cNvSpPr/>
          <p:nvPr/>
        </p:nvSpPr>
        <p:spPr>
          <a:xfrm>
            <a:off x="3251189" y="2065857"/>
            <a:ext cx="2878674" cy="2878678"/>
          </a:xfrm>
          <a:prstGeom prst="ellipse">
            <a:avLst/>
          </a:prstGeom>
          <a:solidFill>
            <a:srgbClr val="0000FF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6" name="Ovale 15"/>
          <p:cNvSpPr/>
          <p:nvPr/>
        </p:nvSpPr>
        <p:spPr>
          <a:xfrm>
            <a:off x="3623707" y="2082823"/>
            <a:ext cx="2150541" cy="2133587"/>
          </a:xfrm>
          <a:prstGeom prst="ellipse">
            <a:avLst/>
          </a:prstGeom>
          <a:solidFill>
            <a:srgbClr val="FFFF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7" name="Ovale 16"/>
          <p:cNvSpPr/>
          <p:nvPr/>
        </p:nvSpPr>
        <p:spPr>
          <a:xfrm>
            <a:off x="3979308" y="2048935"/>
            <a:ext cx="1422408" cy="1422387"/>
          </a:xfrm>
          <a:prstGeom prst="ellipse">
            <a:avLst/>
          </a:prstGeom>
          <a:solidFill>
            <a:srgbClr val="FE5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9" name="Titolo 1"/>
          <p:cNvSpPr>
            <a:spLocks noGrp="1"/>
          </p:cNvSpPr>
          <p:nvPr>
            <p:ph type="title"/>
          </p:nvPr>
        </p:nvSpPr>
        <p:spPr>
          <a:xfrm>
            <a:off x="2999335" y="673338"/>
            <a:ext cx="3486150" cy="1325563"/>
          </a:xfrm>
        </p:spPr>
        <p:txBody>
          <a:bodyPr>
            <a:normAutofit/>
          </a:bodyPr>
          <a:lstStyle/>
          <a:p>
            <a:r>
              <a:rPr lang="it-IT" sz="3200" b="1" dirty="0" smtClean="0">
                <a:solidFill>
                  <a:srgbClr val="FE5000"/>
                </a:solidFill>
                <a:latin typeface="Soho Gothic Pro"/>
                <a:cs typeface="Soho Gothic Pro"/>
              </a:rPr>
              <a:t>Prodotto</a:t>
            </a:r>
            <a:endParaRPr lang="it-IT" sz="3200" b="1" dirty="0">
              <a:solidFill>
                <a:srgbClr val="FE5000"/>
              </a:solidFill>
              <a:latin typeface="Soho Gothic Pro"/>
              <a:cs typeface="Soho Gothic Pro"/>
            </a:endParaRPr>
          </a:p>
        </p:txBody>
      </p:sp>
      <p:sp>
        <p:nvSpPr>
          <p:cNvPr id="20" name="Titolo 1"/>
          <p:cNvSpPr txBox="1">
            <a:spLocks/>
          </p:cNvSpPr>
          <p:nvPr/>
        </p:nvSpPr>
        <p:spPr>
          <a:xfrm>
            <a:off x="-237062" y="1943338"/>
            <a:ext cx="348615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IT" sz="3200" b="1" dirty="0" smtClean="0">
                <a:solidFill>
                  <a:srgbClr val="FE5000"/>
                </a:solidFill>
                <a:latin typeface="Soho Gothic Pro"/>
                <a:cs typeface="Soho Gothic Pro"/>
              </a:rPr>
              <a:t>essenziale</a:t>
            </a:r>
            <a:endParaRPr lang="it-IT" sz="3200" b="1" dirty="0">
              <a:solidFill>
                <a:srgbClr val="FE5000"/>
              </a:solidFill>
              <a:latin typeface="Soho Gothic Pro"/>
              <a:cs typeface="Soho Gothic Pro"/>
            </a:endParaRPr>
          </a:p>
        </p:txBody>
      </p:sp>
      <p:sp>
        <p:nvSpPr>
          <p:cNvPr id="21" name="Titolo 1"/>
          <p:cNvSpPr txBox="1">
            <a:spLocks/>
          </p:cNvSpPr>
          <p:nvPr/>
        </p:nvSpPr>
        <p:spPr>
          <a:xfrm>
            <a:off x="-658245" y="2552941"/>
            <a:ext cx="348615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IT" sz="3200" b="1" dirty="0" smtClean="0">
                <a:solidFill>
                  <a:srgbClr val="FE5000"/>
                </a:solidFill>
                <a:latin typeface="Soho Gothic Pro"/>
                <a:cs typeface="Soho Gothic Pro"/>
              </a:rPr>
              <a:t>atteso</a:t>
            </a:r>
            <a:endParaRPr lang="it-IT" sz="3200" b="1" dirty="0">
              <a:solidFill>
                <a:srgbClr val="FE5000"/>
              </a:solidFill>
              <a:latin typeface="Soho Gothic Pro"/>
              <a:cs typeface="Soho Gothic Pro"/>
            </a:endParaRPr>
          </a:p>
        </p:txBody>
      </p:sp>
      <p:sp>
        <p:nvSpPr>
          <p:cNvPr id="22" name="Titolo 1"/>
          <p:cNvSpPr txBox="1">
            <a:spLocks/>
          </p:cNvSpPr>
          <p:nvPr/>
        </p:nvSpPr>
        <p:spPr>
          <a:xfrm>
            <a:off x="-201068" y="3247200"/>
            <a:ext cx="348615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IT" sz="3200" b="1" dirty="0" smtClean="0">
                <a:solidFill>
                  <a:srgbClr val="FE5000"/>
                </a:solidFill>
                <a:latin typeface="Soho Gothic Pro"/>
                <a:cs typeface="Soho Gothic Pro"/>
              </a:rPr>
              <a:t>aumentato</a:t>
            </a:r>
            <a:endParaRPr lang="it-IT" sz="3200" b="1" dirty="0">
              <a:solidFill>
                <a:srgbClr val="FE5000"/>
              </a:solidFill>
              <a:latin typeface="Soho Gothic Pro"/>
              <a:cs typeface="Soho Gothic Pro"/>
            </a:endParaRPr>
          </a:p>
        </p:txBody>
      </p:sp>
      <p:sp>
        <p:nvSpPr>
          <p:cNvPr id="23" name="Titolo 1"/>
          <p:cNvSpPr txBox="1">
            <a:spLocks/>
          </p:cNvSpPr>
          <p:nvPr/>
        </p:nvSpPr>
        <p:spPr>
          <a:xfrm>
            <a:off x="-251855" y="3975340"/>
            <a:ext cx="348615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IT" sz="3200" b="1" dirty="0" smtClean="0">
                <a:solidFill>
                  <a:srgbClr val="FE5000"/>
                </a:solidFill>
                <a:latin typeface="Soho Gothic Pro"/>
                <a:cs typeface="Soho Gothic Pro"/>
              </a:rPr>
              <a:t>potenziale</a:t>
            </a:r>
            <a:endParaRPr lang="it-IT" sz="3200" b="1" dirty="0">
              <a:solidFill>
                <a:srgbClr val="FE5000"/>
              </a:solidFill>
              <a:latin typeface="Soho Gothic Pro"/>
              <a:cs typeface="Soho Gothic Pro"/>
            </a:endParaRPr>
          </a:p>
        </p:txBody>
      </p:sp>
    </p:spTree>
    <p:extLst>
      <p:ext uri="{BB962C8B-B14F-4D97-AF65-F5344CB8AC3E}">
        <p14:creationId xmlns:p14="http://schemas.microsoft.com/office/powerpoint/2010/main" val="154715323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5" grpId="0" animBg="1"/>
      <p:bldP spid="16" grpId="0" animBg="1"/>
      <p:bldP spid="17" grpId="0" animBg="1"/>
      <p:bldP spid="19" grpId="0"/>
      <p:bldP spid="20" grpId="0"/>
      <p:bldP spid="21" grpId="0"/>
      <p:bldP spid="22" grpId="0"/>
      <p:bldP spid="2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Connettore 1 5"/>
          <p:cNvCxnSpPr/>
          <p:nvPr/>
        </p:nvCxnSpPr>
        <p:spPr>
          <a:xfrm>
            <a:off x="0" y="476672"/>
            <a:ext cx="9144000" cy="0"/>
          </a:xfrm>
          <a:prstGeom prst="line">
            <a:avLst/>
          </a:prstGeom>
          <a:ln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Segnaposto numero diapositiva 15"/>
          <p:cNvSpPr>
            <a:spLocks noGrp="1"/>
          </p:cNvSpPr>
          <p:nvPr>
            <p:ph type="sldNum" sz="quarter" idx="12"/>
          </p:nvPr>
        </p:nvSpPr>
        <p:spPr>
          <a:xfrm>
            <a:off x="8676456" y="6525344"/>
            <a:ext cx="467544" cy="332656"/>
          </a:xfrm>
          <a:solidFill>
            <a:srgbClr val="FFC72C"/>
          </a:solidFill>
        </p:spPr>
        <p:txBody>
          <a:bodyPr/>
          <a:lstStyle/>
          <a:p>
            <a:pPr algn="ctr"/>
            <a:fld id="{8C4298F1-C162-40B6-9CF0-3727BF5343EA}" type="slidenum">
              <a:rPr lang="it-IT" smtClean="0"/>
              <a:pPr algn="ctr"/>
              <a:t>5</a:t>
            </a:fld>
            <a:r>
              <a:rPr lang="it-IT" dirty="0" smtClean="0"/>
              <a:t> </a:t>
            </a:r>
            <a:endParaRPr lang="it-IT" dirty="0"/>
          </a:p>
        </p:txBody>
      </p:sp>
      <p:sp>
        <p:nvSpPr>
          <p:cNvPr id="8" name="Rettangolo 7"/>
          <p:cNvSpPr/>
          <p:nvPr/>
        </p:nvSpPr>
        <p:spPr>
          <a:xfrm flipV="1">
            <a:off x="608711" y="451034"/>
            <a:ext cx="720080" cy="45719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2" name="Immagine 1" descr="09_rosaevigna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068" y="641350"/>
            <a:ext cx="7704667" cy="5778500"/>
          </a:xfrm>
          <a:prstGeom prst="rect">
            <a:avLst/>
          </a:prstGeom>
        </p:spPr>
      </p:pic>
      <p:sp>
        <p:nvSpPr>
          <p:cNvPr id="9" name="Date Placeholder 3"/>
          <p:cNvSpPr txBox="1">
            <a:spLocks/>
          </p:cNvSpPr>
          <p:nvPr/>
        </p:nvSpPr>
        <p:spPr>
          <a:xfrm>
            <a:off x="355600" y="6339820"/>
            <a:ext cx="2814320" cy="391160"/>
          </a:xfrm>
          <a:prstGeom prst="rect">
            <a:avLst/>
          </a:prstGeom>
        </p:spPr>
        <p:txBody>
          <a:bodyPr anchor="ctr"/>
          <a:lstStyle>
            <a:defPPr>
              <a:defRPr lang="en-US"/>
            </a:defPPr>
            <a:lvl1pPr marL="0" algn="l" defTabSz="457200" rtl="0" eaLnBrk="1" latinLnBrk="0" hangingPunct="1">
              <a:defRPr sz="1000" b="0" i="0" kern="1200">
                <a:solidFill>
                  <a:srgbClr val="EA6225"/>
                </a:solidFill>
                <a:latin typeface="Soho Gothic Pro Light"/>
                <a:ea typeface="+mn-ea"/>
                <a:cs typeface="Soho Gothic Pro Light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800" dirty="0" smtClean="0">
                <a:solidFill>
                  <a:schemeClr val="bg1">
                    <a:lumMod val="50000"/>
                  </a:schemeClr>
                </a:solidFill>
              </a:rPr>
              <a:t>TREND ®</a:t>
            </a:r>
            <a:endParaRPr lang="en-US" sz="800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605771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egnaposto numero diapositiva 15"/>
          <p:cNvSpPr txBox="1">
            <a:spLocks/>
          </p:cNvSpPr>
          <p:nvPr/>
        </p:nvSpPr>
        <p:spPr>
          <a:xfrm>
            <a:off x="8676456" y="6525344"/>
            <a:ext cx="467544" cy="332656"/>
          </a:xfrm>
          <a:prstGeom prst="rect">
            <a:avLst/>
          </a:prstGeom>
          <a:solidFill>
            <a:srgbClr val="FFC72C"/>
          </a:solidFill>
        </p:spPr>
        <p:txBody>
          <a:bodyPr vert="horz" lIns="91440" tIns="45720" rIns="91440" bIns="45720" rtlCol="0" anchor="ctr"/>
          <a:lstStyle>
            <a:defPPr>
              <a:defRPr lang="it-IT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8C4298F1-C162-40B6-9CF0-3727BF5343EA}" type="slidenum">
              <a:rPr lang="it-IT" smtClean="0"/>
              <a:pPr algn="ctr"/>
              <a:t>6</a:t>
            </a:fld>
            <a:r>
              <a:rPr lang="it-IT" smtClean="0"/>
              <a:t> </a:t>
            </a:r>
            <a:endParaRPr lang="it-IT" dirty="0"/>
          </a:p>
        </p:txBody>
      </p:sp>
      <p:pic>
        <p:nvPicPr>
          <p:cNvPr id="2" name="Immagine 1" descr="TREND logo Black background copy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17641"/>
            <a:ext cx="9262533" cy="70877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792018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4298F1-C162-40B6-9CF0-3727BF5343EA}" type="slidenum">
              <a:rPr lang="it-IT" smtClean="0"/>
              <a:pPr/>
              <a:t>7</a:t>
            </a:fld>
            <a:endParaRPr lang="it-IT"/>
          </a:p>
        </p:txBody>
      </p:sp>
      <p:pic>
        <p:nvPicPr>
          <p:cNvPr id="5" name="Immagine 4" descr="_DSC0135_v2.jpe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03200"/>
            <a:ext cx="9144000" cy="64436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320119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Connettore 1 5"/>
          <p:cNvCxnSpPr/>
          <p:nvPr/>
        </p:nvCxnSpPr>
        <p:spPr>
          <a:xfrm>
            <a:off x="0" y="476672"/>
            <a:ext cx="9144000" cy="0"/>
          </a:xfrm>
          <a:prstGeom prst="line">
            <a:avLst/>
          </a:prstGeom>
          <a:ln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Segnaposto numero diapositiva 15"/>
          <p:cNvSpPr>
            <a:spLocks noGrp="1"/>
          </p:cNvSpPr>
          <p:nvPr>
            <p:ph type="sldNum" sz="quarter" idx="12"/>
          </p:nvPr>
        </p:nvSpPr>
        <p:spPr>
          <a:xfrm>
            <a:off x="8676456" y="6525344"/>
            <a:ext cx="467544" cy="332656"/>
          </a:xfrm>
          <a:solidFill>
            <a:srgbClr val="FFC72C"/>
          </a:solidFill>
        </p:spPr>
        <p:txBody>
          <a:bodyPr/>
          <a:lstStyle/>
          <a:p>
            <a:pPr algn="ctr"/>
            <a:fld id="{8C4298F1-C162-40B6-9CF0-3727BF5343EA}" type="slidenum">
              <a:rPr lang="it-IT" smtClean="0"/>
              <a:pPr algn="ctr"/>
              <a:t>8</a:t>
            </a:fld>
            <a:r>
              <a:rPr lang="it-IT" dirty="0" smtClean="0"/>
              <a:t> </a:t>
            </a:r>
            <a:endParaRPr lang="it-IT" dirty="0"/>
          </a:p>
        </p:txBody>
      </p:sp>
      <p:sp>
        <p:nvSpPr>
          <p:cNvPr id="8" name="Rettangolo 7"/>
          <p:cNvSpPr/>
          <p:nvPr/>
        </p:nvSpPr>
        <p:spPr>
          <a:xfrm flipV="1">
            <a:off x="608711" y="451034"/>
            <a:ext cx="720080" cy="45719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2" name="Immagine 1" descr="09_rosaevigna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068" y="641350"/>
            <a:ext cx="7704667" cy="5778500"/>
          </a:xfrm>
          <a:prstGeom prst="rect">
            <a:avLst/>
          </a:prstGeom>
        </p:spPr>
      </p:pic>
      <p:sp>
        <p:nvSpPr>
          <p:cNvPr id="9" name="Date Placeholder 3"/>
          <p:cNvSpPr txBox="1">
            <a:spLocks/>
          </p:cNvSpPr>
          <p:nvPr/>
        </p:nvSpPr>
        <p:spPr>
          <a:xfrm>
            <a:off x="355600" y="6339820"/>
            <a:ext cx="2814320" cy="391160"/>
          </a:xfrm>
          <a:prstGeom prst="rect">
            <a:avLst/>
          </a:prstGeom>
        </p:spPr>
        <p:txBody>
          <a:bodyPr anchor="ctr"/>
          <a:lstStyle>
            <a:defPPr>
              <a:defRPr lang="en-US"/>
            </a:defPPr>
            <a:lvl1pPr marL="0" algn="l" defTabSz="457200" rtl="0" eaLnBrk="1" latinLnBrk="0" hangingPunct="1">
              <a:defRPr sz="1000" b="0" i="0" kern="1200">
                <a:solidFill>
                  <a:srgbClr val="EA6225"/>
                </a:solidFill>
                <a:latin typeface="Soho Gothic Pro Light"/>
                <a:ea typeface="+mn-ea"/>
                <a:cs typeface="Soho Gothic Pro Light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800" dirty="0" smtClean="0">
                <a:solidFill>
                  <a:schemeClr val="bg1">
                    <a:lumMod val="50000"/>
                  </a:schemeClr>
                </a:solidFill>
              </a:rPr>
              <a:t>TREND ®</a:t>
            </a:r>
            <a:endParaRPr lang="en-US" sz="800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945346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4298F1-C162-40B6-9CF0-3727BF5343EA}" type="slidenum">
              <a:rPr lang="it-IT" smtClean="0"/>
              <a:pPr/>
              <a:t>9</a:t>
            </a:fld>
            <a:endParaRPr lang="it-IT"/>
          </a:p>
        </p:txBody>
      </p:sp>
      <p:pic>
        <p:nvPicPr>
          <p:cNvPr id="5" name="PALLACANESTRO HQ.mp4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-67732" y="-33867"/>
            <a:ext cx="9302044" cy="69765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548976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8438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video>
              <p:cMediaNode vol="80000">
                <p:cTn id="12" fill="hold" display="0">
                  <p:stCondLst>
                    <p:cond delay="indefinite"/>
                  </p:stCondLst>
                </p:cTn>
                <p:tgtEl>
                  <p:spTgt spid="5"/>
                </p:tgtEl>
              </p:cMediaNode>
            </p:video>
          </p:childTnLst>
        </p:cTn>
      </p:par>
    </p:tnLst>
  </p:timing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879</TotalTime>
  <Words>167</Words>
  <Application>Microsoft Macintosh PowerPoint</Application>
  <PresentationFormat>Presentazione su schermo (4:3)</PresentationFormat>
  <Paragraphs>46</Paragraphs>
  <Slides>11</Slides>
  <Notes>3</Notes>
  <HiddenSlides>0</HiddenSlides>
  <MMClips>1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11</vt:i4>
      </vt:variant>
    </vt:vector>
  </HeadingPairs>
  <TitlesOfParts>
    <vt:vector size="12" baseType="lpstr">
      <vt:lpstr>Tema di Office</vt:lpstr>
      <vt:lpstr>Presentazione di PowerPoint</vt:lpstr>
      <vt:lpstr>Presentazione di PowerPoint</vt:lpstr>
      <vt:lpstr>Presentazione di PowerPoint</vt:lpstr>
      <vt:lpstr>Prodotto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Grazie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Alice Trentin</dc:creator>
  <cp:lastModifiedBy>Marco Torta</cp:lastModifiedBy>
  <cp:revision>105</cp:revision>
  <cp:lastPrinted>2016-06-13T07:13:37Z</cp:lastPrinted>
  <dcterms:created xsi:type="dcterms:W3CDTF">2015-08-24T11:54:54Z</dcterms:created>
  <dcterms:modified xsi:type="dcterms:W3CDTF">2016-09-21T07:17:51Z</dcterms:modified>
</cp:coreProperties>
</file>